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4213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1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10" Type="http://schemas.openxmlformats.org/officeDocument/2006/relationships/presProps" Target="presProps.xml"/><Relationship Id="rId5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printerSettings" Target="printerSettings/printerSettings1.bin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93856-E982-F64F-ACB1-B2D4B1124B0A}" type="datetimeFigureOut">
              <a:rPr lang="en-US" smtClean="0"/>
              <a:t>7/4/10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C2A0F-9FFA-FD41-AEB1-204191E743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6C2E5-BE89-EC4C-9391-91276693CA68}" type="datetimeFigureOut">
              <a:rPr lang="en-US" smtClean="0"/>
              <a:t>7/4/10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7A581-FF6D-A446-B802-E80279D239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A07E449-A20A-9345-A9CB-3AB0004081AB}" type="datetime1">
              <a:rPr lang="en-US" smtClean="0"/>
              <a:t>7/4/10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59604A-DDD4-4BE5-9F0F-C50D317D1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A0D72-7B5E-524F-A0B7-AB071BCD7569}" type="datetime1">
              <a:rPr lang="en-US" smtClean="0"/>
              <a:t>7/4/10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79AAB-9BFF-8348-9E06-70C2A0CCC5D3}" type="datetime1">
              <a:rPr lang="en-US" smtClean="0"/>
              <a:t>7/4/10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6B98FC-0E7D-F042-9DCE-280FC4098405}" type="datetime1">
              <a:rPr lang="en-US" smtClean="0"/>
              <a:t>7/4/10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111FB8-D752-C943-8A81-D174D73A9FB2}" type="datetime1">
              <a:rPr lang="en-US" smtClean="0"/>
              <a:t>7/4/10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A10E7-0076-A646-AD47-6EBFCED40D60}" type="datetime1">
              <a:rPr lang="en-US" smtClean="0"/>
              <a:t>7/4/10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C8CC9-59DF-D843-8666-15EC56757B34}" type="datetime1">
              <a:rPr lang="en-US" smtClean="0"/>
              <a:t>7/4/10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76E1-85E0-574E-AC52-A43C23DF2D2A}" type="datetime1">
              <a:rPr lang="en-US" smtClean="0"/>
              <a:t>7/4/10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02371C1-6351-E348-A59F-60CE9AB542BD}" type="datetime1">
              <a:rPr lang="en-US" smtClean="0"/>
              <a:t>7/4/10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26FB-B15C-5845-BBA0-024762D4EA8F}" type="datetime1">
              <a:rPr lang="en-US" smtClean="0"/>
              <a:t>7/4/10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DA64A72-3F79-6345-A321-D5D517C7DEA4}" type="datetime1">
              <a:rPr lang="en-US" smtClean="0"/>
              <a:t>7/4/10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2BF3273-4482-0345-A78F-2067665CA743}" type="datetime1">
              <a:rPr lang="en-US" smtClean="0"/>
              <a:t>7/4/10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0165AF4-159E-554E-8F15-DAD6BA6241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852789"/>
            <a:ext cx="6477000" cy="3014611"/>
          </a:xfrm>
        </p:spPr>
        <p:txBody>
          <a:bodyPr>
            <a:normAutofit/>
          </a:bodyPr>
          <a:lstStyle/>
          <a:p>
            <a:r>
              <a:rPr lang="en-US" dirty="0" smtClean="0"/>
              <a:t>Ten (</a:t>
            </a:r>
            <a:r>
              <a:rPr lang="en-US" dirty="0" err="1" smtClean="0"/>
              <a:t>er</a:t>
            </a:r>
            <a:r>
              <a:rPr lang="en-US" dirty="0" smtClean="0"/>
              <a:t>, 12) </a:t>
            </a:r>
            <a:br>
              <a:rPr lang="en-US" dirty="0" smtClean="0"/>
            </a:br>
            <a:r>
              <a:rPr lang="en-US" dirty="0" smtClean="0"/>
              <a:t>Years </a:t>
            </a:r>
            <a:r>
              <a:rPr lang="en-US" dirty="0" smtClean="0"/>
              <a:t> </a:t>
            </a:r>
            <a:r>
              <a:rPr lang="en-US" dirty="0" smtClean="0"/>
              <a:t>OF </a:t>
            </a:r>
            <a:br>
              <a:rPr lang="en-US" dirty="0" smtClean="0"/>
            </a:br>
            <a:r>
              <a:rPr lang="en-US" dirty="0" smtClean="0"/>
              <a:t>SE in the USA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tim@menzies.us, LCSEE, WVU, USA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1995: </a:t>
            </a:r>
            <a:r>
              <a:rPr lang="en-US" dirty="0" err="1" smtClean="0"/>
              <a:t>phd@ai.unsw</a:t>
            </a:r>
            <a:endParaRPr lang="en-US" dirty="0" smtClean="0"/>
          </a:p>
          <a:p>
            <a:r>
              <a:rPr lang="en-US" dirty="0" smtClean="0"/>
              <a:t>1998 .. 2006: </a:t>
            </a:r>
          </a:p>
          <a:p>
            <a:pPr lvl="1"/>
            <a:r>
              <a:rPr lang="en-US" dirty="0" smtClean="0"/>
              <a:t>NASA’s Software Independent V&amp;V Lab</a:t>
            </a:r>
          </a:p>
          <a:p>
            <a:pPr lvl="1"/>
            <a:r>
              <a:rPr lang="en-US" dirty="0" smtClean="0"/>
              <a:t>SE research chair</a:t>
            </a:r>
          </a:p>
          <a:p>
            <a:pPr lvl="2"/>
            <a:r>
              <a:rPr lang="en-US" dirty="0" smtClean="0"/>
              <a:t>Evaluated &amp;monitored research proposals/progress for the National </a:t>
            </a:r>
            <a:r>
              <a:rPr lang="en-US" dirty="0" smtClean="0"/>
              <a:t>Software Assurance </a:t>
            </a:r>
            <a:r>
              <a:rPr lang="en-US" dirty="0" smtClean="0"/>
              <a:t>Program Program</a:t>
            </a:r>
          </a:p>
          <a:p>
            <a:r>
              <a:rPr lang="en-US" dirty="0" smtClean="0"/>
              <a:t>What did I learn and unlearn about SE research?</a:t>
            </a:r>
          </a:p>
          <a:p>
            <a:pPr lvl="1"/>
            <a:r>
              <a:rPr lang="en-US" dirty="0" smtClean="0"/>
              <a:t>Objects, patterns, programming languages, formal methods, data mining, teaching SE,…</a:t>
            </a:r>
          </a:p>
          <a:p>
            <a:pPr lvl="1"/>
            <a:r>
              <a:rPr lang="en-US" dirty="0" smtClean="0"/>
              <a:t>Implications for CS/SE </a:t>
            </a:r>
            <a:r>
              <a:rPr lang="en-US" dirty="0" err="1" smtClean="0"/>
              <a:t>cirriculum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0165AF4-159E-554E-8F15-DAD6BA62414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languages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0165AF4-159E-554E-8F15-DAD6BA624144}" type="slidenum">
              <a:rPr lang="en-US" smtClean="0"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Before: it really matters</a:t>
            </a:r>
          </a:p>
          <a:p>
            <a:r>
              <a:rPr lang="en-US" dirty="0" smtClean="0"/>
              <a:t>Now: it really doesn’t</a:t>
            </a:r>
          </a:p>
          <a:p>
            <a:pPr lvl="0">
              <a:defRPr/>
            </a:pPr>
            <a:r>
              <a:rPr lang="en-US" sz="2600" dirty="0" smtClean="0"/>
              <a:t>Email from a hacker friend in a silicon valley start up</a:t>
            </a:r>
          </a:p>
          <a:p>
            <a:pPr marL="777240" lvl="1" indent="-320040" defTabSz="91440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Today was spent refactoring some RUBY…. Luckily was rescued by  a PROLOG problem with came up… then back to RUBY and finally diverted by a problem with the C code.</a:t>
            </a:r>
            <a:r>
              <a:rPr lang="en-US" dirty="0" smtClean="0"/>
              <a:t> </a:t>
            </a:r>
            <a:endParaRPr lang="en-US" dirty="0" smtClean="0"/>
          </a:p>
          <a:p>
            <a:pPr marL="777240" lvl="1" indent="-320040" defTabSz="91440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mtClean="0"/>
          </a:p>
        </p:txBody>
      </p:sp>
      <p:pic>
        <p:nvPicPr>
          <p:cNvPr id="5" name="Picture 4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943" y="1627848"/>
            <a:ext cx="3932701" cy="3639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97682" y="5511224"/>
            <a:ext cx="3059039" cy="584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Boehm 2000.</a:t>
            </a:r>
            <a:r>
              <a:rPr lang="en-US" sz="1600" dirty="0" smtClean="0"/>
              <a:t>  Regression </a:t>
            </a:r>
            <a:r>
              <a:rPr lang="en-US" sz="1600" dirty="0" smtClean="0"/>
              <a:t>results </a:t>
            </a:r>
            <a:r>
              <a:rPr lang="en-US" sz="1600" dirty="0" smtClean="0"/>
              <a:t>from 161 </a:t>
            </a:r>
            <a:r>
              <a:rPr lang="en-US" sz="1600" dirty="0" smtClean="0"/>
              <a:t>projects.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languages (more)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0165AF4-159E-554E-8F15-DAD6BA624144}" type="slidenum">
              <a:rPr lang="en-US" smtClean="0"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539203" cy="3687896"/>
          </a:xfrm>
        </p:spPr>
        <p:txBody>
          <a:bodyPr/>
          <a:lstStyle/>
          <a:p>
            <a:r>
              <a:rPr lang="en-US" dirty="0" smtClean="0"/>
              <a:t>The TIOBE index</a:t>
            </a:r>
          </a:p>
          <a:p>
            <a:pPr lvl="1"/>
            <a:r>
              <a:rPr lang="en-US" dirty="0" smtClean="0"/>
              <a:t>No majority best language</a:t>
            </a:r>
          </a:p>
          <a:p>
            <a:pPr lvl="1"/>
            <a:r>
              <a:rPr lang="en-US" dirty="0" smtClean="0"/>
              <a:t>Most popular languages on the wane</a:t>
            </a:r>
          </a:p>
          <a:p>
            <a:pPr lvl="1"/>
            <a:r>
              <a:rPr lang="en-US" dirty="0" smtClean="0"/>
              <a:t>Rising number of new languages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279" y="1704570"/>
            <a:ext cx="4441605" cy="3331204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643276" y="5288096"/>
            <a:ext cx="8286609" cy="144813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sz="2600" dirty="0" smtClean="0"/>
              <a:t>Email from a hacker friend in a silicon valley start up</a:t>
            </a:r>
          </a:p>
          <a:p>
            <a:pPr marL="777240" lvl="1" indent="-320040" defTabSz="91440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600" dirty="0" smtClean="0"/>
              <a:t>Today was spent refactoring some RUBY…. Luckily was rescued by  a PROLOG problem with came up… then back to RUBY and finally diverted by a problem with the C code.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0165AF4-159E-554E-8F15-DAD6BA624144}" type="slidenum">
              <a:rPr lang="en-US" smtClean="0"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26</TotalTime>
  <Words>235</Words>
  <Application>Microsoft Macintosh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Median</vt:lpstr>
      <vt:lpstr>Ten (er, 12)  Years  OF  SE in the USA</vt:lpstr>
      <vt:lpstr>Background</vt:lpstr>
      <vt:lpstr>Programming languages</vt:lpstr>
      <vt:lpstr>Programming languages (more)</vt:lpstr>
      <vt:lpstr>Slide 5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 (er, 12)  Years  OF  SE in the USA</dc:title>
  <dc:creator>Tim Menzies</dc:creator>
  <cp:lastModifiedBy>Tim Menzies</cp:lastModifiedBy>
  <cp:revision>6</cp:revision>
  <dcterms:created xsi:type="dcterms:W3CDTF">2010-07-04T08:28:24Z</dcterms:created>
  <dcterms:modified xsi:type="dcterms:W3CDTF">2010-07-04T08:55:10Z</dcterms:modified>
</cp:coreProperties>
</file>