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Default Extension="bin" ContentType="application/vnd.openxmlformats-officedocument.presentationml.printerSettings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 snapVertSplitter="1" vertBarState="minimized">
    <p:restoredLeft sz="15620"/>
    <p:restoredTop sz="94660"/>
  </p:normalViewPr>
  <p:slideViewPr>
    <p:cSldViewPr snapToGrid="0" snapToObjects="1">
      <p:cViewPr>
        <p:scale>
          <a:sx n="200" d="100"/>
          <a:sy n="200" d="100"/>
        </p:scale>
        <p:origin x="-464" y="3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interSettings" Target="printerSettings/printerSettings1.bin"/><Relationship Id="rId6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2C61-39A1-024D-AAFF-167AFA6AAECA}" type="datetimeFigureOut">
              <a:rPr lang="en-US" smtClean="0"/>
              <a:pPr/>
              <a:t>4/24/11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C4AA-B0A2-8E48-A11E-EC181C7D91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2C61-39A1-024D-AAFF-167AFA6AAECA}" type="datetimeFigureOut">
              <a:rPr lang="en-US" smtClean="0"/>
              <a:pPr/>
              <a:t>4/24/11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C4AA-B0A2-8E48-A11E-EC181C7D91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2C61-39A1-024D-AAFF-167AFA6AAECA}" type="datetimeFigureOut">
              <a:rPr lang="en-US" smtClean="0"/>
              <a:pPr/>
              <a:t>4/24/11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C4AA-B0A2-8E48-A11E-EC181C7D91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2C61-39A1-024D-AAFF-167AFA6AAECA}" type="datetimeFigureOut">
              <a:rPr lang="en-US" smtClean="0"/>
              <a:pPr/>
              <a:t>4/24/11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C4AA-B0A2-8E48-A11E-EC181C7D91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2C61-39A1-024D-AAFF-167AFA6AAECA}" type="datetimeFigureOut">
              <a:rPr lang="en-US" smtClean="0"/>
              <a:pPr/>
              <a:t>4/24/11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C4AA-B0A2-8E48-A11E-EC181C7D91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2C61-39A1-024D-AAFF-167AFA6AAECA}" type="datetimeFigureOut">
              <a:rPr lang="en-US" smtClean="0"/>
              <a:pPr/>
              <a:t>4/24/11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C4AA-B0A2-8E48-A11E-EC181C7D91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2C61-39A1-024D-AAFF-167AFA6AAECA}" type="datetimeFigureOut">
              <a:rPr lang="en-US" smtClean="0"/>
              <a:pPr/>
              <a:t>4/24/11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C4AA-B0A2-8E48-A11E-EC181C7D91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2C61-39A1-024D-AAFF-167AFA6AAECA}" type="datetimeFigureOut">
              <a:rPr lang="en-US" smtClean="0"/>
              <a:pPr/>
              <a:t>4/24/11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C4AA-B0A2-8E48-A11E-EC181C7D91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2C61-39A1-024D-AAFF-167AFA6AAECA}" type="datetimeFigureOut">
              <a:rPr lang="en-US" smtClean="0"/>
              <a:pPr/>
              <a:t>4/24/11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C4AA-B0A2-8E48-A11E-EC181C7D91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2C61-39A1-024D-AAFF-167AFA6AAECA}" type="datetimeFigureOut">
              <a:rPr lang="en-US" smtClean="0"/>
              <a:pPr/>
              <a:t>4/24/11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C4AA-B0A2-8E48-A11E-EC181C7D91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2C61-39A1-024D-AAFF-167AFA6AAECA}" type="datetimeFigureOut">
              <a:rPr lang="en-US" smtClean="0"/>
              <a:pPr/>
              <a:t>4/24/11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C4AA-B0A2-8E48-A11E-EC181C7D91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32C61-39A1-024D-AAFF-167AFA6AAECA}" type="datetimeFigureOut">
              <a:rPr lang="en-US" smtClean="0"/>
              <a:pPr/>
              <a:t>4/24/11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94C4AA-B0A2-8E48-A11E-EC181C7D917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ndrew_exampl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271931"/>
            <a:ext cx="8686800" cy="24426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43366" y="1603351"/>
            <a:ext cx="4357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B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6362700" y="1584055"/>
            <a:ext cx="4539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A</a:t>
            </a:r>
            <a:endParaRPr lang="en-US" sz="3600" dirty="0"/>
          </a:p>
        </p:txBody>
      </p:sp>
      <p:cxnSp>
        <p:nvCxnSpPr>
          <p:cNvPr id="8" name="Straight Arrow Connector 7"/>
          <p:cNvCxnSpPr/>
          <p:nvPr/>
        </p:nvCxnSpPr>
        <p:spPr>
          <a:xfrm rot="16200000" flipH="1">
            <a:off x="7331875" y="2448200"/>
            <a:ext cx="613331" cy="1"/>
          </a:xfrm>
          <a:prstGeom prst="straightConnector1">
            <a:avLst/>
          </a:prstGeom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7610730" y="2847214"/>
            <a:ext cx="73152" cy="7315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rot="5400000">
            <a:off x="5880754" y="2823367"/>
            <a:ext cx="1363667" cy="4"/>
          </a:xfrm>
          <a:prstGeom prst="straightConnector1">
            <a:avLst/>
          </a:prstGeom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6525053" y="3595794"/>
            <a:ext cx="73152" cy="7315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</Words>
  <Application>Microsoft Macintosh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West Virginia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Tim Menzies</dc:creator>
  <cp:lastModifiedBy>Tim Menzies</cp:lastModifiedBy>
  <cp:revision>2</cp:revision>
  <dcterms:created xsi:type="dcterms:W3CDTF">2011-04-24T22:08:48Z</dcterms:created>
  <dcterms:modified xsi:type="dcterms:W3CDTF">2011-04-24T22:09:50Z</dcterms:modified>
</cp:coreProperties>
</file>