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300" d="100"/>
          <a:sy n="300" d="100"/>
        </p:scale>
        <p:origin x="-88" y="2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D9DE-6E59-A247-A277-19CB5EA47177}" type="datetimeFigureOut">
              <a:rPr lang="en-US" smtClean="0"/>
              <a:t>3/11/11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9C413-FA14-7441-8B4A-5B5C53607E3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6200000" flipV="1">
            <a:off x="-228996" y="2971404"/>
            <a:ext cx="2134392" cy="1589"/>
          </a:xfrm>
          <a:prstGeom prst="line">
            <a:avLst/>
          </a:prstGeom>
          <a:ln w="12700" cmpd="sng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 flipH="1">
            <a:off x="838200" y="4037015"/>
            <a:ext cx="2286000" cy="2381"/>
          </a:xfrm>
          <a:prstGeom prst="line">
            <a:avLst/>
          </a:prstGeom>
          <a:ln w="12700" cmpd="sng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4800" y="4110335"/>
            <a:ext cx="636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X </a:t>
            </a:r>
          </a:p>
          <a:p>
            <a:pPr algn="r"/>
            <a:r>
              <a:rPr lang="en-US" sz="1200" dirty="0" smtClean="0"/>
              <a:t>at (0,0)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590800" y="4114800"/>
            <a:ext cx="630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 </a:t>
            </a:r>
          </a:p>
          <a:p>
            <a:r>
              <a:rPr lang="en-US" sz="1200" dirty="0" smtClean="0"/>
              <a:t>at (0,c)</a:t>
            </a:r>
            <a:endParaRPr lang="en-US" sz="1200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666206" y="403780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61206" y="403780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372394" y="403780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762794" y="2892424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23444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38684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1234440" y="2209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38684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38684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600200" y="33528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386840" y="2209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600200" y="32766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118872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34112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18872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134112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34112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1554480" y="34290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134112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1554480" y="33528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144780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1569720" y="23926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144780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569720" y="2316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60020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722120" y="23926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60020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722120" y="2316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1402080" y="30480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155448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140208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24000" y="23926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1524000" y="2316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170688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155448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1676400" y="23926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1524000" y="2316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155448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1676400" y="2316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170688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1508760" y="30480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1630680" y="2316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170688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129540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170688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1295400" y="31242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1295400" y="30480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144780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129540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1447800" y="31242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166116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1249680" y="32766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166116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124968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Oval 63"/>
          <p:cNvSpPr/>
          <p:nvPr/>
        </p:nvSpPr>
        <p:spPr>
          <a:xfrm>
            <a:off x="1249680" y="31242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/>
          <p:cNvSpPr/>
          <p:nvPr/>
        </p:nvSpPr>
        <p:spPr>
          <a:xfrm>
            <a:off x="1402080" y="32766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/>
          <p:cNvSpPr/>
          <p:nvPr/>
        </p:nvSpPr>
        <p:spPr>
          <a:xfrm>
            <a:off x="1249680" y="30480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/>
          <p:cNvSpPr/>
          <p:nvPr/>
        </p:nvSpPr>
        <p:spPr>
          <a:xfrm>
            <a:off x="140208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Oval 67"/>
          <p:cNvSpPr/>
          <p:nvPr/>
        </p:nvSpPr>
        <p:spPr>
          <a:xfrm>
            <a:off x="111252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/>
          <p:cNvSpPr/>
          <p:nvPr/>
        </p:nvSpPr>
        <p:spPr>
          <a:xfrm>
            <a:off x="111252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/>
          <p:cNvSpPr/>
          <p:nvPr/>
        </p:nvSpPr>
        <p:spPr>
          <a:xfrm>
            <a:off x="126492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/>
          <p:cNvSpPr/>
          <p:nvPr/>
        </p:nvSpPr>
        <p:spPr>
          <a:xfrm>
            <a:off x="126492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/>
          <p:cNvSpPr/>
          <p:nvPr/>
        </p:nvSpPr>
        <p:spPr>
          <a:xfrm>
            <a:off x="106680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/>
          <p:cNvSpPr/>
          <p:nvPr/>
        </p:nvSpPr>
        <p:spPr>
          <a:xfrm>
            <a:off x="121920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/>
          <p:cNvSpPr/>
          <p:nvPr/>
        </p:nvSpPr>
        <p:spPr>
          <a:xfrm>
            <a:off x="126492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/>
          <p:cNvSpPr/>
          <p:nvPr/>
        </p:nvSpPr>
        <p:spPr>
          <a:xfrm>
            <a:off x="141732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/>
          <p:cNvSpPr/>
          <p:nvPr/>
        </p:nvSpPr>
        <p:spPr>
          <a:xfrm>
            <a:off x="126492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/>
          <p:cNvSpPr/>
          <p:nvPr/>
        </p:nvSpPr>
        <p:spPr>
          <a:xfrm>
            <a:off x="141732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Oval 77"/>
          <p:cNvSpPr/>
          <p:nvPr/>
        </p:nvSpPr>
        <p:spPr>
          <a:xfrm>
            <a:off x="141732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78"/>
          <p:cNvSpPr/>
          <p:nvPr/>
        </p:nvSpPr>
        <p:spPr>
          <a:xfrm>
            <a:off x="2286000" y="31242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Oval 79"/>
          <p:cNvSpPr/>
          <p:nvPr/>
        </p:nvSpPr>
        <p:spPr>
          <a:xfrm>
            <a:off x="141732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/>
          <p:cNvSpPr/>
          <p:nvPr/>
        </p:nvSpPr>
        <p:spPr>
          <a:xfrm>
            <a:off x="156972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121920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Oval 82"/>
          <p:cNvSpPr/>
          <p:nvPr/>
        </p:nvSpPr>
        <p:spPr>
          <a:xfrm>
            <a:off x="137160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Oval 83"/>
          <p:cNvSpPr/>
          <p:nvPr/>
        </p:nvSpPr>
        <p:spPr>
          <a:xfrm>
            <a:off x="121920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137160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/>
          <p:cNvSpPr/>
          <p:nvPr/>
        </p:nvSpPr>
        <p:spPr>
          <a:xfrm>
            <a:off x="137160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/>
          <p:cNvSpPr/>
          <p:nvPr/>
        </p:nvSpPr>
        <p:spPr>
          <a:xfrm>
            <a:off x="1524000" y="2895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/>
          <p:cNvSpPr/>
          <p:nvPr/>
        </p:nvSpPr>
        <p:spPr>
          <a:xfrm>
            <a:off x="137160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1524000" y="2819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Oval 89"/>
          <p:cNvSpPr/>
          <p:nvPr/>
        </p:nvSpPr>
        <p:spPr>
          <a:xfrm>
            <a:off x="137160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Oval 90"/>
          <p:cNvSpPr/>
          <p:nvPr/>
        </p:nvSpPr>
        <p:spPr>
          <a:xfrm>
            <a:off x="137160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Oval 91"/>
          <p:cNvSpPr/>
          <p:nvPr/>
        </p:nvSpPr>
        <p:spPr>
          <a:xfrm>
            <a:off x="152400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Oval 92"/>
          <p:cNvSpPr/>
          <p:nvPr/>
        </p:nvSpPr>
        <p:spPr>
          <a:xfrm>
            <a:off x="152400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Oval 93"/>
          <p:cNvSpPr/>
          <p:nvPr/>
        </p:nvSpPr>
        <p:spPr>
          <a:xfrm>
            <a:off x="132588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Oval 94"/>
          <p:cNvSpPr/>
          <p:nvPr/>
        </p:nvSpPr>
        <p:spPr>
          <a:xfrm>
            <a:off x="147828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Oval 95"/>
          <p:cNvSpPr/>
          <p:nvPr/>
        </p:nvSpPr>
        <p:spPr>
          <a:xfrm>
            <a:off x="152400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/>
          <p:cNvSpPr/>
          <p:nvPr/>
        </p:nvSpPr>
        <p:spPr>
          <a:xfrm>
            <a:off x="167640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/>
          <p:nvPr/>
        </p:nvSpPr>
        <p:spPr>
          <a:xfrm>
            <a:off x="152400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/>
          <p:cNvSpPr/>
          <p:nvPr/>
        </p:nvSpPr>
        <p:spPr>
          <a:xfrm>
            <a:off x="167640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/>
          <p:cNvSpPr/>
          <p:nvPr/>
        </p:nvSpPr>
        <p:spPr>
          <a:xfrm>
            <a:off x="167640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/>
          <p:cNvSpPr/>
          <p:nvPr/>
        </p:nvSpPr>
        <p:spPr>
          <a:xfrm>
            <a:off x="182880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/>
          <p:cNvSpPr/>
          <p:nvPr/>
        </p:nvSpPr>
        <p:spPr>
          <a:xfrm>
            <a:off x="167640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102"/>
          <p:cNvSpPr/>
          <p:nvPr/>
        </p:nvSpPr>
        <p:spPr>
          <a:xfrm>
            <a:off x="182880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/>
          <p:cNvSpPr/>
          <p:nvPr/>
        </p:nvSpPr>
        <p:spPr>
          <a:xfrm>
            <a:off x="147828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Oval 104"/>
          <p:cNvSpPr/>
          <p:nvPr/>
        </p:nvSpPr>
        <p:spPr>
          <a:xfrm>
            <a:off x="1630680" y="2743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Oval 105"/>
          <p:cNvSpPr/>
          <p:nvPr/>
        </p:nvSpPr>
        <p:spPr>
          <a:xfrm>
            <a:off x="147828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/>
          <p:cNvSpPr/>
          <p:nvPr/>
        </p:nvSpPr>
        <p:spPr>
          <a:xfrm>
            <a:off x="163068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107"/>
          <p:cNvSpPr/>
          <p:nvPr/>
        </p:nvSpPr>
        <p:spPr>
          <a:xfrm>
            <a:off x="163068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108"/>
          <p:cNvSpPr/>
          <p:nvPr/>
        </p:nvSpPr>
        <p:spPr>
          <a:xfrm>
            <a:off x="1219200" y="2971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109"/>
          <p:cNvSpPr/>
          <p:nvPr/>
        </p:nvSpPr>
        <p:spPr>
          <a:xfrm>
            <a:off x="163068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Oval 110"/>
          <p:cNvSpPr/>
          <p:nvPr/>
        </p:nvSpPr>
        <p:spPr>
          <a:xfrm>
            <a:off x="1783080" y="2667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Oval 111"/>
          <p:cNvSpPr/>
          <p:nvPr/>
        </p:nvSpPr>
        <p:spPr>
          <a:xfrm>
            <a:off x="111252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Oval 112"/>
          <p:cNvSpPr/>
          <p:nvPr/>
        </p:nvSpPr>
        <p:spPr>
          <a:xfrm>
            <a:off x="126492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Oval 113"/>
          <p:cNvSpPr/>
          <p:nvPr/>
        </p:nvSpPr>
        <p:spPr>
          <a:xfrm>
            <a:off x="111252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Oval 114"/>
          <p:cNvSpPr/>
          <p:nvPr/>
        </p:nvSpPr>
        <p:spPr>
          <a:xfrm>
            <a:off x="126492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/>
          <p:cNvSpPr/>
          <p:nvPr/>
        </p:nvSpPr>
        <p:spPr>
          <a:xfrm>
            <a:off x="126492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Oval 116"/>
          <p:cNvSpPr/>
          <p:nvPr/>
        </p:nvSpPr>
        <p:spPr>
          <a:xfrm>
            <a:off x="141732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Oval 117"/>
          <p:cNvSpPr/>
          <p:nvPr/>
        </p:nvSpPr>
        <p:spPr>
          <a:xfrm>
            <a:off x="126492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/>
          <p:cNvSpPr/>
          <p:nvPr/>
        </p:nvSpPr>
        <p:spPr>
          <a:xfrm>
            <a:off x="141732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/>
          <p:cNvSpPr/>
          <p:nvPr/>
        </p:nvSpPr>
        <p:spPr>
          <a:xfrm>
            <a:off x="106680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/>
          <p:cNvSpPr/>
          <p:nvPr/>
        </p:nvSpPr>
        <p:spPr>
          <a:xfrm>
            <a:off x="121920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Oval 121"/>
          <p:cNvSpPr/>
          <p:nvPr/>
        </p:nvSpPr>
        <p:spPr>
          <a:xfrm>
            <a:off x="838200" y="2209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Oval 122"/>
          <p:cNvSpPr/>
          <p:nvPr/>
        </p:nvSpPr>
        <p:spPr>
          <a:xfrm>
            <a:off x="121920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/>
          <p:cNvSpPr/>
          <p:nvPr/>
        </p:nvSpPr>
        <p:spPr>
          <a:xfrm>
            <a:off x="1219200" y="24384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/>
          <p:cNvSpPr/>
          <p:nvPr/>
        </p:nvSpPr>
        <p:spPr>
          <a:xfrm>
            <a:off x="1371600" y="25908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Oval 125"/>
          <p:cNvSpPr/>
          <p:nvPr/>
        </p:nvSpPr>
        <p:spPr>
          <a:xfrm>
            <a:off x="121920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Oval 126"/>
          <p:cNvSpPr/>
          <p:nvPr/>
        </p:nvSpPr>
        <p:spPr>
          <a:xfrm>
            <a:off x="1371600" y="25146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Oval 127"/>
          <p:cNvSpPr/>
          <p:nvPr/>
        </p:nvSpPr>
        <p:spPr>
          <a:xfrm>
            <a:off x="141732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Oval 128"/>
          <p:cNvSpPr/>
          <p:nvPr/>
        </p:nvSpPr>
        <p:spPr>
          <a:xfrm>
            <a:off x="163068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Oval 129"/>
          <p:cNvSpPr/>
          <p:nvPr/>
        </p:nvSpPr>
        <p:spPr>
          <a:xfrm>
            <a:off x="1371600" y="23622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Oval 130"/>
          <p:cNvSpPr/>
          <p:nvPr/>
        </p:nvSpPr>
        <p:spPr>
          <a:xfrm>
            <a:off x="1371600" y="228600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Oval 131"/>
          <p:cNvSpPr/>
          <p:nvPr/>
        </p:nvSpPr>
        <p:spPr>
          <a:xfrm>
            <a:off x="1584960" y="32766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Oval 132"/>
          <p:cNvSpPr/>
          <p:nvPr/>
        </p:nvSpPr>
        <p:spPr>
          <a:xfrm>
            <a:off x="1584960" y="32004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Oval 133"/>
          <p:cNvSpPr/>
          <p:nvPr/>
        </p:nvSpPr>
        <p:spPr>
          <a:xfrm>
            <a:off x="1005840" y="2926081"/>
            <a:ext cx="45719" cy="45719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Oval 134"/>
          <p:cNvSpPr/>
          <p:nvPr/>
        </p:nvSpPr>
        <p:spPr>
          <a:xfrm>
            <a:off x="178308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Oval 135"/>
          <p:cNvSpPr/>
          <p:nvPr/>
        </p:nvSpPr>
        <p:spPr>
          <a:xfrm>
            <a:off x="178308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Oval 136"/>
          <p:cNvSpPr/>
          <p:nvPr/>
        </p:nvSpPr>
        <p:spPr>
          <a:xfrm>
            <a:off x="1158240" y="2926081"/>
            <a:ext cx="45719" cy="45719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Oval 137"/>
          <p:cNvSpPr/>
          <p:nvPr/>
        </p:nvSpPr>
        <p:spPr>
          <a:xfrm>
            <a:off x="1219200" y="3459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Oval 138"/>
          <p:cNvSpPr/>
          <p:nvPr/>
        </p:nvSpPr>
        <p:spPr>
          <a:xfrm>
            <a:off x="1219200" y="33528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0" name="Oval 139"/>
          <p:cNvSpPr/>
          <p:nvPr/>
        </p:nvSpPr>
        <p:spPr>
          <a:xfrm>
            <a:off x="1112520" y="3002281"/>
            <a:ext cx="45719" cy="45719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Oval 140"/>
          <p:cNvSpPr/>
          <p:nvPr/>
        </p:nvSpPr>
        <p:spPr>
          <a:xfrm>
            <a:off x="1112520" y="2926081"/>
            <a:ext cx="45719" cy="45719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Oval 141"/>
          <p:cNvSpPr/>
          <p:nvPr/>
        </p:nvSpPr>
        <p:spPr>
          <a:xfrm>
            <a:off x="188976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Oval 142"/>
          <p:cNvSpPr/>
          <p:nvPr/>
        </p:nvSpPr>
        <p:spPr>
          <a:xfrm>
            <a:off x="188976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Oval 143"/>
          <p:cNvSpPr/>
          <p:nvPr/>
        </p:nvSpPr>
        <p:spPr>
          <a:xfrm>
            <a:off x="184404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" name="Oval 144"/>
          <p:cNvSpPr/>
          <p:nvPr/>
        </p:nvSpPr>
        <p:spPr>
          <a:xfrm>
            <a:off x="1325880" y="3383280"/>
            <a:ext cx="45720" cy="4572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Oval 145"/>
          <p:cNvSpPr/>
          <p:nvPr/>
        </p:nvSpPr>
        <p:spPr>
          <a:xfrm>
            <a:off x="1325880" y="32766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Oval 146"/>
          <p:cNvSpPr/>
          <p:nvPr/>
        </p:nvSpPr>
        <p:spPr>
          <a:xfrm>
            <a:off x="1478280" y="3459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Oval 147"/>
          <p:cNvSpPr/>
          <p:nvPr/>
        </p:nvSpPr>
        <p:spPr>
          <a:xfrm>
            <a:off x="147828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Oval 148"/>
          <p:cNvSpPr/>
          <p:nvPr/>
        </p:nvSpPr>
        <p:spPr>
          <a:xfrm>
            <a:off x="219456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Oval 149"/>
          <p:cNvSpPr/>
          <p:nvPr/>
        </p:nvSpPr>
        <p:spPr>
          <a:xfrm>
            <a:off x="2194560" y="32308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Oval 150"/>
          <p:cNvSpPr/>
          <p:nvPr/>
        </p:nvSpPr>
        <p:spPr>
          <a:xfrm>
            <a:off x="1280160" y="3459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Oval 151"/>
          <p:cNvSpPr/>
          <p:nvPr/>
        </p:nvSpPr>
        <p:spPr>
          <a:xfrm>
            <a:off x="1280160" y="33528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Oval 152"/>
          <p:cNvSpPr/>
          <p:nvPr/>
        </p:nvSpPr>
        <p:spPr>
          <a:xfrm>
            <a:off x="128016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4" name="Oval 153"/>
          <p:cNvSpPr/>
          <p:nvPr/>
        </p:nvSpPr>
        <p:spPr>
          <a:xfrm>
            <a:off x="1280160" y="32766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Oval 154"/>
          <p:cNvSpPr/>
          <p:nvPr/>
        </p:nvSpPr>
        <p:spPr>
          <a:xfrm>
            <a:off x="1432560" y="3459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Oval 155"/>
          <p:cNvSpPr/>
          <p:nvPr/>
        </p:nvSpPr>
        <p:spPr>
          <a:xfrm>
            <a:off x="214884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7" name="Oval 156"/>
          <p:cNvSpPr/>
          <p:nvPr/>
        </p:nvSpPr>
        <p:spPr>
          <a:xfrm>
            <a:off x="143256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Oval 157"/>
          <p:cNvSpPr/>
          <p:nvPr/>
        </p:nvSpPr>
        <p:spPr>
          <a:xfrm>
            <a:off x="214884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9" name="Oval 158"/>
          <p:cNvSpPr/>
          <p:nvPr/>
        </p:nvSpPr>
        <p:spPr>
          <a:xfrm>
            <a:off x="2468880" y="3459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Oval 159"/>
          <p:cNvSpPr/>
          <p:nvPr/>
        </p:nvSpPr>
        <p:spPr>
          <a:xfrm>
            <a:off x="1036320" y="3002281"/>
            <a:ext cx="45719" cy="45719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1" name="Oval 160"/>
          <p:cNvSpPr/>
          <p:nvPr/>
        </p:nvSpPr>
        <p:spPr>
          <a:xfrm>
            <a:off x="990600" y="3002281"/>
            <a:ext cx="45719" cy="45719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2" name="Oval 161"/>
          <p:cNvSpPr/>
          <p:nvPr/>
        </p:nvSpPr>
        <p:spPr>
          <a:xfrm>
            <a:off x="2514600" y="312420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Oval 162"/>
          <p:cNvSpPr/>
          <p:nvPr/>
        </p:nvSpPr>
        <p:spPr>
          <a:xfrm>
            <a:off x="227076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Oval 163"/>
          <p:cNvSpPr/>
          <p:nvPr/>
        </p:nvSpPr>
        <p:spPr>
          <a:xfrm>
            <a:off x="2270760" y="32308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Oval 164"/>
          <p:cNvSpPr/>
          <p:nvPr/>
        </p:nvSpPr>
        <p:spPr>
          <a:xfrm>
            <a:off x="2270760" y="31546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Oval 165"/>
          <p:cNvSpPr/>
          <p:nvPr/>
        </p:nvSpPr>
        <p:spPr>
          <a:xfrm>
            <a:off x="242316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7" name="Oval 166"/>
          <p:cNvSpPr/>
          <p:nvPr/>
        </p:nvSpPr>
        <p:spPr>
          <a:xfrm>
            <a:off x="2423160" y="32308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8" name="Oval 167"/>
          <p:cNvSpPr/>
          <p:nvPr/>
        </p:nvSpPr>
        <p:spPr>
          <a:xfrm>
            <a:off x="2377440" y="33832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9" name="Oval 168"/>
          <p:cNvSpPr/>
          <p:nvPr/>
        </p:nvSpPr>
        <p:spPr>
          <a:xfrm>
            <a:off x="2377440" y="33070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0" name="Oval 169"/>
          <p:cNvSpPr/>
          <p:nvPr/>
        </p:nvSpPr>
        <p:spPr>
          <a:xfrm>
            <a:off x="2697480" y="3459480"/>
            <a:ext cx="45720" cy="45720"/>
          </a:xfrm>
          <a:prstGeom prst="ellipse">
            <a:avLst/>
          </a:prstGeom>
          <a:solidFill>
            <a:srgbClr val="4F81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2" name="Straight Connector 171"/>
          <p:cNvCxnSpPr/>
          <p:nvPr/>
        </p:nvCxnSpPr>
        <p:spPr>
          <a:xfrm>
            <a:off x="838994" y="2894012"/>
            <a:ext cx="1858486" cy="1588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 rot="16200000" flipV="1">
            <a:off x="350915" y="2895201"/>
            <a:ext cx="2163288" cy="30486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>
            <a:endCxn id="138" idx="4"/>
          </p:cNvCxnSpPr>
          <p:nvPr/>
        </p:nvCxnSpPr>
        <p:spPr>
          <a:xfrm rot="5400000" flipH="1" flipV="1">
            <a:off x="774620" y="3569576"/>
            <a:ext cx="531815" cy="4030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>
            <a:stCxn id="138" idx="4"/>
          </p:cNvCxnSpPr>
          <p:nvPr/>
        </p:nvCxnSpPr>
        <p:spPr>
          <a:xfrm rot="16200000" flipH="1">
            <a:off x="1724739" y="3022521"/>
            <a:ext cx="534194" cy="14995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Rectangle 185"/>
          <p:cNvSpPr/>
          <p:nvPr/>
        </p:nvSpPr>
        <p:spPr>
          <a:xfrm>
            <a:off x="762794" y="2999601"/>
            <a:ext cx="4526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smtClean="0"/>
              <a:t>x,y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cxnSp>
        <p:nvCxnSpPr>
          <p:cNvPr id="188" name="Straight Connector 187"/>
          <p:cNvCxnSpPr>
            <a:stCxn id="186" idx="2"/>
          </p:cNvCxnSpPr>
          <p:nvPr/>
        </p:nvCxnSpPr>
        <p:spPr>
          <a:xfrm rot="16200000" flipH="1">
            <a:off x="997887" y="3267854"/>
            <a:ext cx="182881" cy="200372"/>
          </a:xfrm>
          <a:prstGeom prst="line">
            <a:avLst/>
          </a:prstGeom>
          <a:ln w="3175" cmpd="sng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1731462" y="3962400"/>
            <a:ext cx="2497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c</a:t>
            </a:r>
            <a:endParaRPr lang="en-US" sz="1200" dirty="0"/>
          </a:p>
        </p:txBody>
      </p:sp>
      <p:sp>
        <p:nvSpPr>
          <p:cNvPr id="191" name="Rectangle 190"/>
          <p:cNvSpPr/>
          <p:nvPr/>
        </p:nvSpPr>
        <p:spPr>
          <a:xfrm>
            <a:off x="1752600" y="3657600"/>
            <a:ext cx="2655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b</a:t>
            </a:r>
            <a:endParaRPr lang="en-US" sz="1200" dirty="0"/>
          </a:p>
        </p:txBody>
      </p:sp>
      <p:sp>
        <p:nvSpPr>
          <p:cNvPr id="192" name="Rectangle 191"/>
          <p:cNvSpPr/>
          <p:nvPr/>
        </p:nvSpPr>
        <p:spPr>
          <a:xfrm>
            <a:off x="1029883" y="3609201"/>
            <a:ext cx="2655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a</a:t>
            </a:r>
            <a:endParaRPr lang="en-US" sz="1200" dirty="0"/>
          </a:p>
        </p:txBody>
      </p:sp>
      <p:pic>
        <p:nvPicPr>
          <p:cNvPr id="206" name="Picture 205" descr="Picture 1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27" y="2731562"/>
            <a:ext cx="182880" cy="285958"/>
          </a:xfrm>
          <a:prstGeom prst="rect">
            <a:avLst/>
          </a:prstGeom>
        </p:spPr>
      </p:pic>
      <p:pic>
        <p:nvPicPr>
          <p:cNvPr id="207" name="Picture 206" descr="Picture 1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0" y="4114800"/>
            <a:ext cx="182880" cy="182880"/>
          </a:xfrm>
          <a:prstGeom prst="rect">
            <a:avLst/>
          </a:prstGeom>
        </p:spPr>
      </p:pic>
      <p:sp>
        <p:nvSpPr>
          <p:cNvPr id="209" name="Rectangle 208"/>
          <p:cNvSpPr/>
          <p:nvPr/>
        </p:nvSpPr>
        <p:spPr>
          <a:xfrm>
            <a:off x="2194560" y="2662535"/>
            <a:ext cx="539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north</a:t>
            </a:r>
          </a:p>
          <a:p>
            <a:r>
              <a:rPr lang="en-US" sz="1200" dirty="0" smtClean="0">
                <a:solidFill>
                  <a:schemeClr val="tx2"/>
                </a:solidFill>
              </a:rPr>
              <a:t>south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11" name="Rectangle 210"/>
          <p:cNvSpPr/>
          <p:nvPr/>
        </p:nvSpPr>
        <p:spPr>
          <a:xfrm>
            <a:off x="995292" y="1793855"/>
            <a:ext cx="15955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w</a:t>
            </a:r>
            <a:r>
              <a:rPr lang="en-US" sz="1200" dirty="0" smtClean="0">
                <a:solidFill>
                  <a:schemeClr val="tx2"/>
                </a:solidFill>
              </a:rPr>
              <a:t>est   east</a:t>
            </a:r>
            <a:endParaRPr lang="en-US" sz="1200" dirty="0" smtClean="0">
              <a:solidFill>
                <a:schemeClr val="tx2"/>
              </a:solidFill>
            </a:endParaRPr>
          </a:p>
        </p:txBody>
      </p:sp>
      <p:cxnSp>
        <p:nvCxnSpPr>
          <p:cNvPr id="216" name="Straight Connector 215"/>
          <p:cNvCxnSpPr/>
          <p:nvPr/>
        </p:nvCxnSpPr>
        <p:spPr>
          <a:xfrm flipV="1">
            <a:off x="836612" y="4038600"/>
            <a:ext cx="1897203" cy="7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24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6</cp:revision>
  <dcterms:created xsi:type="dcterms:W3CDTF">2011-03-11T23:18:13Z</dcterms:created>
  <dcterms:modified xsi:type="dcterms:W3CDTF">2011-03-11T23:53:48Z</dcterms:modified>
</cp:coreProperties>
</file>