
<file path=[Content_Types].xml><?xml version="1.0" encoding="utf-8"?>
<Types xmlns="http://schemas.openxmlformats.org/package/2006/content-types">
  <Override PartName="/ppt/slides/slide108.xml" ContentType="application/vnd.openxmlformats-officedocument.presentationml.slide+xml"/>
  <Override PartName="/ppt/slides/slide6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charts/chart1.xml" ContentType="application/vnd.openxmlformats-officedocument.drawingml.chart+xml"/>
  <Override PartName="/ppt/slides/slide118.xml" ContentType="application/vnd.openxmlformats-officedocument.presentationml.slide+xml"/>
  <Override PartName="/ppt/slides/slide90.xml" ContentType="application/vnd.openxmlformats-officedocument.presentationml.slide+xml"/>
  <Override PartName="/ppt/slides/slide21.xml" ContentType="application/vnd.openxmlformats-officedocument.presentationml.slide+xml"/>
  <Override PartName="/ppt/slides/slide107.xml" ContentType="application/vnd.openxmlformats-officedocument.presentationml.slide+xml"/>
  <Override PartName="/ppt/slides/slide2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slides/slide97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92.xml" ContentType="application/vnd.openxmlformats-officedocument.presentationml.sl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Default Extension="wmf" ContentType="image/x-wmf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Default Extension="pict" ContentType="image/pict"/>
  <Override PartName="/ppt/slides/slide87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1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9.xml" ContentType="application/vnd.openxmlformats-officedocument.presentationml.slide+xml"/>
  <Override PartName="/ppt/slides/slide78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slides/slide37.xml" ContentType="application/vnd.openxmlformats-officedocument.presentationml.slide+xml"/>
  <Override PartName="/ppt/slides/slide104.xml" ContentType="application/vnd.openxmlformats-officedocument.presentationml.slide+xml"/>
  <Override PartName="/ppt/slides/slide10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slides/slide83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0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84.xml" ContentType="application/vnd.openxmlformats-officedocument.presentationml.slid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16.xml" ContentType="application/vnd.openxmlformats-officedocument.presentationml.slide+xml"/>
  <Override PartName="/ppt/slides/slide119.xml" ContentType="application/vnd.openxmlformats-officedocument.presentationml.slide+xml"/>
  <Override PartName="/ppt/slides/slide58.xml" ContentType="application/vnd.openxmlformats-officedocument.presentationml.slide+xml"/>
  <Default Extension="xml" ContentType="application/xml"/>
  <Override PartName="/ppt/slides/slide91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Default Extension="xlsx" ContentType="application/vnd.openxmlformats-officedocument.spreadsheetml.sheet"/>
  <Override PartName="/ppt/slides/slide63.xml" ContentType="application/vnd.openxmlformats-officedocument.presentationml.slide+xml"/>
  <Override PartName="/ppt/slides/slide9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slides/slide105.xml" ContentType="application/vnd.openxmlformats-officedocument.presentationml.slide+xml"/>
  <Override PartName="/ppt/slides/slide34.xml" ContentType="application/vnd.openxmlformats-officedocument.presentationml.slide+xml"/>
  <Override PartName="/ppt/slides/slide112.xml" ContentType="application/vnd.openxmlformats-officedocument.presentationml.slide+xml"/>
  <Override PartName="/ppt/slides/slide44.xml" ContentType="application/vnd.openxmlformats-officedocument.presentationml.slide+xml"/>
  <Override PartName="/ppt/slides/slide106.xml" ContentType="application/vnd.openxmlformats-officedocument.presentationml.slide+xml"/>
  <Override PartName="/ppt/notesSlides/notesSlide12.xml" ContentType="application/vnd.openxmlformats-officedocument.presentationml.notesSlide+xml"/>
  <Override PartName="/ppt/embeddings/oleObject1.bin" ContentType="application/vnd.openxmlformats-officedocument.oleObject"/>
  <Override PartName="/ppt/slides/slide103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88.xml" ContentType="application/vnd.openxmlformats-officedocument.presentationml.slide+xml"/>
  <Override PartName="/ppt/slides/slide48.xml" ContentType="application/vnd.openxmlformats-officedocument.presentationml.slide+xml"/>
  <Override PartName="/ppt/slides/slide99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109.xml" ContentType="application/vnd.openxmlformats-officedocument.presentationml.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Override PartName="/ppt/slides/slide79.xml" ContentType="application/vnd.openxmlformats-officedocument.presentationml.slide+xml"/>
  <Override PartName="/ppt/slides/slide95.xml" ContentType="application/vnd.openxmlformats-officedocument.presentationml.slide+xml"/>
  <Override PartName="/ppt/slides/slide114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1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96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98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02.xml" ContentType="application/vnd.openxmlformats-officedocument.presentationml.slide+xml"/>
  <Override PartName="/ppt/slides/slide15.xml" ContentType="application/vnd.openxmlformats-officedocument.presentationml.slide+xml"/>
  <Override PartName="/ppt/slideLayouts/slideLayout13.xml" ContentType="application/vnd.openxmlformats-officedocument.presentationml.slideLayout+xml"/>
  <Default Extension="rels" ContentType="application/vnd.openxmlformats-package.relationships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slides/slide117.xml" ContentType="application/vnd.openxmlformats-officedocument.presentationml.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11.xml" ContentType="application/vnd.openxmlformats-officedocument.presentationml.slide+xml"/>
  <Override PartName="/ppt/slides/slide113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21"/>
  </p:notesMasterIdLst>
  <p:handoutMasterIdLst>
    <p:handoutMasterId r:id="rId122"/>
  </p:handoutMasterIdLst>
  <p:sldIdLst>
    <p:sldId id="256" r:id="rId2"/>
    <p:sldId id="509" r:id="rId3"/>
    <p:sldId id="402" r:id="rId4"/>
    <p:sldId id="510" r:id="rId5"/>
    <p:sldId id="546" r:id="rId6"/>
    <p:sldId id="514" r:id="rId7"/>
    <p:sldId id="519" r:id="rId8"/>
    <p:sldId id="518" r:id="rId9"/>
    <p:sldId id="513" r:id="rId10"/>
    <p:sldId id="505" r:id="rId11"/>
    <p:sldId id="506" r:id="rId12"/>
    <p:sldId id="511" r:id="rId13"/>
    <p:sldId id="512" r:id="rId14"/>
    <p:sldId id="545" r:id="rId15"/>
    <p:sldId id="494" r:id="rId16"/>
    <p:sldId id="493" r:id="rId17"/>
    <p:sldId id="468" r:id="rId18"/>
    <p:sldId id="520" r:id="rId19"/>
    <p:sldId id="521" r:id="rId20"/>
    <p:sldId id="526" r:id="rId21"/>
    <p:sldId id="525" r:id="rId22"/>
    <p:sldId id="556" r:id="rId23"/>
    <p:sldId id="557" r:id="rId24"/>
    <p:sldId id="469" r:id="rId25"/>
    <p:sldId id="527" r:id="rId26"/>
    <p:sldId id="528" r:id="rId27"/>
    <p:sldId id="531" r:id="rId28"/>
    <p:sldId id="470" r:id="rId29"/>
    <p:sldId id="529" r:id="rId30"/>
    <p:sldId id="530" r:id="rId31"/>
    <p:sldId id="548" r:id="rId32"/>
    <p:sldId id="555" r:id="rId33"/>
    <p:sldId id="550" r:id="rId34"/>
    <p:sldId id="552" r:id="rId35"/>
    <p:sldId id="553" r:id="rId36"/>
    <p:sldId id="554" r:id="rId37"/>
    <p:sldId id="561" r:id="rId38"/>
    <p:sldId id="562" r:id="rId39"/>
    <p:sldId id="563" r:id="rId40"/>
    <p:sldId id="564" r:id="rId41"/>
    <p:sldId id="565" r:id="rId42"/>
    <p:sldId id="566" r:id="rId43"/>
    <p:sldId id="567" r:id="rId44"/>
    <p:sldId id="568" r:id="rId45"/>
    <p:sldId id="569" r:id="rId46"/>
    <p:sldId id="570" r:id="rId47"/>
    <p:sldId id="571" r:id="rId48"/>
    <p:sldId id="485" r:id="rId49"/>
    <p:sldId id="532" r:id="rId50"/>
    <p:sldId id="486" r:id="rId51"/>
    <p:sldId id="487" r:id="rId52"/>
    <p:sldId id="488" r:id="rId53"/>
    <p:sldId id="489" r:id="rId54"/>
    <p:sldId id="490" r:id="rId55"/>
    <p:sldId id="491" r:id="rId56"/>
    <p:sldId id="492" r:id="rId57"/>
    <p:sldId id="472" r:id="rId58"/>
    <p:sldId id="473" r:id="rId59"/>
    <p:sldId id="474" r:id="rId60"/>
    <p:sldId id="475" r:id="rId61"/>
    <p:sldId id="476" r:id="rId62"/>
    <p:sldId id="477" r:id="rId63"/>
    <p:sldId id="478" r:id="rId64"/>
    <p:sldId id="479" r:id="rId65"/>
    <p:sldId id="480" r:id="rId66"/>
    <p:sldId id="481" r:id="rId67"/>
    <p:sldId id="482" r:id="rId68"/>
    <p:sldId id="483" r:id="rId69"/>
    <p:sldId id="484" r:id="rId70"/>
    <p:sldId id="422" r:id="rId71"/>
    <p:sldId id="445" r:id="rId72"/>
    <p:sldId id="446" r:id="rId73"/>
    <p:sldId id="447" r:id="rId74"/>
    <p:sldId id="467" r:id="rId75"/>
    <p:sldId id="449" r:id="rId76"/>
    <p:sldId id="448" r:id="rId77"/>
    <p:sldId id="437" r:id="rId78"/>
    <p:sldId id="412" r:id="rId79"/>
    <p:sldId id="413" r:id="rId80"/>
    <p:sldId id="414" r:id="rId81"/>
    <p:sldId id="415" r:id="rId82"/>
    <p:sldId id="416" r:id="rId83"/>
    <p:sldId id="417" r:id="rId84"/>
    <p:sldId id="498" r:id="rId85"/>
    <p:sldId id="499" r:id="rId86"/>
    <p:sldId id="500" r:id="rId87"/>
    <p:sldId id="501" r:id="rId88"/>
    <p:sldId id="502" r:id="rId89"/>
    <p:sldId id="503" r:id="rId90"/>
    <p:sldId id="504" r:id="rId91"/>
    <p:sldId id="394" r:id="rId92"/>
    <p:sldId id="341" r:id="rId93"/>
    <p:sldId id="340" r:id="rId94"/>
    <p:sldId id="338" r:id="rId95"/>
    <p:sldId id="344" r:id="rId96"/>
    <p:sldId id="355" r:id="rId97"/>
    <p:sldId id="356" r:id="rId98"/>
    <p:sldId id="357" r:id="rId99"/>
    <p:sldId id="522" r:id="rId100"/>
    <p:sldId id="523" r:id="rId101"/>
    <p:sldId id="559" r:id="rId102"/>
    <p:sldId id="547" r:id="rId103"/>
    <p:sldId id="524" r:id="rId104"/>
    <p:sldId id="517" r:id="rId105"/>
    <p:sldId id="515" r:id="rId106"/>
    <p:sldId id="516" r:id="rId107"/>
    <p:sldId id="533" r:id="rId108"/>
    <p:sldId id="534" r:id="rId109"/>
    <p:sldId id="535" r:id="rId110"/>
    <p:sldId id="536" r:id="rId111"/>
    <p:sldId id="537" r:id="rId112"/>
    <p:sldId id="538" r:id="rId113"/>
    <p:sldId id="539" r:id="rId114"/>
    <p:sldId id="540" r:id="rId115"/>
    <p:sldId id="541" r:id="rId116"/>
    <p:sldId id="542" r:id="rId117"/>
    <p:sldId id="560" r:id="rId118"/>
    <p:sldId id="543" r:id="rId119"/>
    <p:sldId id="544" r:id="rId1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5C637C"/>
    <a:srgbClr val="49516B"/>
    <a:srgbClr val="151F3E"/>
    <a:srgbClr val="141E3C"/>
    <a:srgbClr val="192341"/>
    <a:srgbClr val="1C2543"/>
    <a:srgbClr val="E89770"/>
    <a:srgbClr val="152654"/>
    <a:srgbClr val="5C5D5F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69" autoAdjust="0"/>
    <p:restoredTop sz="94626" autoAdjust="0"/>
  </p:normalViewPr>
  <p:slideViewPr>
    <p:cSldViewPr snapToGrid="0" snapToObjects="1">
      <p:cViewPr varScale="1">
        <p:scale>
          <a:sx n="130" d="100"/>
          <a:sy n="130" d="100"/>
        </p:scale>
        <p:origin x="-14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121" Type="http://schemas.openxmlformats.org/officeDocument/2006/relationships/notesMaster" Target="notesMasters/notesMaster1.xml"/><Relationship Id="rId60" Type="http://schemas.openxmlformats.org/officeDocument/2006/relationships/slide" Target="slides/slide59.xml"/><Relationship Id="rId70" Type="http://schemas.openxmlformats.org/officeDocument/2006/relationships/slide" Target="slides/slide69.xml"/><Relationship Id="rId94" Type="http://schemas.openxmlformats.org/officeDocument/2006/relationships/slide" Target="slides/slide93.xml"/><Relationship Id="rId7" Type="http://schemas.openxmlformats.org/officeDocument/2006/relationships/slide" Target="slides/slide6.xml"/><Relationship Id="rId74" Type="http://schemas.openxmlformats.org/officeDocument/2006/relationships/slide" Target="slides/slide73.xml"/><Relationship Id="rId102" Type="http://schemas.openxmlformats.org/officeDocument/2006/relationships/slide" Target="slides/slide101.xml"/><Relationship Id="rId25" Type="http://schemas.openxmlformats.org/officeDocument/2006/relationships/slide" Target="slides/slide24.xml"/><Relationship Id="rId106" Type="http://schemas.openxmlformats.org/officeDocument/2006/relationships/slide" Target="slides/slide105.xml"/><Relationship Id="rId122" Type="http://schemas.openxmlformats.org/officeDocument/2006/relationships/handoutMaster" Target="handoutMasters/handoutMaster1.xml"/><Relationship Id="rId116" Type="http://schemas.openxmlformats.org/officeDocument/2006/relationships/slide" Target="slides/slide115.xml"/><Relationship Id="rId119" Type="http://schemas.openxmlformats.org/officeDocument/2006/relationships/slide" Target="slides/slide118.xml"/><Relationship Id="rId96" Type="http://schemas.openxmlformats.org/officeDocument/2006/relationships/slide" Target="slides/slide95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18" Type="http://schemas.openxmlformats.org/officeDocument/2006/relationships/slide" Target="slides/slide117.xml"/><Relationship Id="rId17" Type="http://schemas.openxmlformats.org/officeDocument/2006/relationships/slide" Target="slides/slide16.xml"/><Relationship Id="rId107" Type="http://schemas.openxmlformats.org/officeDocument/2006/relationships/slide" Target="slides/slide106.xml"/><Relationship Id="rId71" Type="http://schemas.openxmlformats.org/officeDocument/2006/relationships/slide" Target="slides/slide70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89" Type="http://schemas.openxmlformats.org/officeDocument/2006/relationships/slide" Target="slides/slide88.xml"/><Relationship Id="rId114" Type="http://schemas.openxmlformats.org/officeDocument/2006/relationships/slide" Target="slides/slide113.xml"/><Relationship Id="rId88" Type="http://schemas.openxmlformats.org/officeDocument/2006/relationships/slide" Target="slides/slide87.xml"/><Relationship Id="rId82" Type="http://schemas.openxmlformats.org/officeDocument/2006/relationships/slide" Target="slides/slide81.xml"/><Relationship Id="rId124" Type="http://schemas.openxmlformats.org/officeDocument/2006/relationships/presProps" Target="presProps.xml"/><Relationship Id="rId69" Type="http://schemas.openxmlformats.org/officeDocument/2006/relationships/slide" Target="slides/slide6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72" Type="http://schemas.openxmlformats.org/officeDocument/2006/relationships/slide" Target="slides/slide71.xml"/><Relationship Id="rId35" Type="http://schemas.openxmlformats.org/officeDocument/2006/relationships/slide" Target="slides/slide34.xml"/><Relationship Id="rId75" Type="http://schemas.openxmlformats.org/officeDocument/2006/relationships/slide" Target="slides/slide74.xml"/><Relationship Id="rId80" Type="http://schemas.openxmlformats.org/officeDocument/2006/relationships/slide" Target="slides/slide79.xml"/><Relationship Id="rId31" Type="http://schemas.openxmlformats.org/officeDocument/2006/relationships/slide" Target="slides/slide30.xml"/><Relationship Id="rId62" Type="http://schemas.openxmlformats.org/officeDocument/2006/relationships/slide" Target="slides/slide61.xml"/><Relationship Id="rId79" Type="http://schemas.openxmlformats.org/officeDocument/2006/relationships/slide" Target="slides/slide78.xml"/><Relationship Id="rId97" Type="http://schemas.openxmlformats.org/officeDocument/2006/relationships/slide" Target="slides/slide96.xml"/><Relationship Id="rId111" Type="http://schemas.openxmlformats.org/officeDocument/2006/relationships/slide" Target="slides/slide110.xml"/><Relationship Id="rId98" Type="http://schemas.openxmlformats.org/officeDocument/2006/relationships/slide" Target="slides/slide97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32" Type="http://schemas.openxmlformats.org/officeDocument/2006/relationships/slide" Target="slides/slide31.xml"/><Relationship Id="rId13" Type="http://schemas.openxmlformats.org/officeDocument/2006/relationships/slide" Target="slides/slide12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01" Type="http://schemas.openxmlformats.org/officeDocument/2006/relationships/slide" Target="slides/slide100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30" Type="http://schemas.openxmlformats.org/officeDocument/2006/relationships/slide" Target="slides/slide29.xml"/><Relationship Id="rId29" Type="http://schemas.openxmlformats.org/officeDocument/2006/relationships/slide" Target="slides/slide28.xml"/><Relationship Id="rId83" Type="http://schemas.openxmlformats.org/officeDocument/2006/relationships/slide" Target="slides/slide8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22" Type="http://schemas.openxmlformats.org/officeDocument/2006/relationships/slide" Target="slides/slide21.xml"/><Relationship Id="rId95" Type="http://schemas.openxmlformats.org/officeDocument/2006/relationships/slide" Target="slides/slide94.xml"/><Relationship Id="rId39" Type="http://schemas.openxmlformats.org/officeDocument/2006/relationships/slide" Target="slides/slide38.xml"/><Relationship Id="rId43" Type="http://schemas.openxmlformats.org/officeDocument/2006/relationships/slide" Target="slides/slide42.xml"/><Relationship Id="rId104" Type="http://schemas.openxmlformats.org/officeDocument/2006/relationships/slide" Target="slides/slide103.xml"/><Relationship Id="rId90" Type="http://schemas.openxmlformats.org/officeDocument/2006/relationships/slide" Target="slides/slide8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85" Type="http://schemas.openxmlformats.org/officeDocument/2006/relationships/slide" Target="slides/slide84.xml"/><Relationship Id="rId105" Type="http://schemas.openxmlformats.org/officeDocument/2006/relationships/slide" Target="slides/slide104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99" Type="http://schemas.openxmlformats.org/officeDocument/2006/relationships/slide" Target="slides/slide98.xml"/><Relationship Id="rId14" Type="http://schemas.openxmlformats.org/officeDocument/2006/relationships/slide" Target="slides/slide13.xml"/><Relationship Id="rId103" Type="http://schemas.openxmlformats.org/officeDocument/2006/relationships/slide" Target="slides/slide102.xml"/><Relationship Id="rId127" Type="http://schemas.openxmlformats.org/officeDocument/2006/relationships/tableStyles" Target="tableStyles.xml"/><Relationship Id="rId92" Type="http://schemas.openxmlformats.org/officeDocument/2006/relationships/slide" Target="slides/slide91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17" Type="http://schemas.openxmlformats.org/officeDocument/2006/relationships/slide" Target="slides/slide116.xml"/><Relationship Id="rId112" Type="http://schemas.openxmlformats.org/officeDocument/2006/relationships/slide" Target="slides/slide111.xml"/><Relationship Id="rId19" Type="http://schemas.openxmlformats.org/officeDocument/2006/relationships/slide" Target="slides/slide18.xml"/><Relationship Id="rId120" Type="http://schemas.openxmlformats.org/officeDocument/2006/relationships/slide" Target="slides/slide119.xml"/><Relationship Id="rId126" Type="http://schemas.openxmlformats.org/officeDocument/2006/relationships/theme" Target="theme/theme1.xml"/><Relationship Id="rId57" Type="http://schemas.openxmlformats.org/officeDocument/2006/relationships/slide" Target="slides/slide56.xml"/><Relationship Id="rId109" Type="http://schemas.openxmlformats.org/officeDocument/2006/relationships/slide" Target="slides/slide108.xml"/><Relationship Id="rId46" Type="http://schemas.openxmlformats.org/officeDocument/2006/relationships/slide" Target="slides/slide45.xml"/><Relationship Id="rId86" Type="http://schemas.openxmlformats.org/officeDocument/2006/relationships/slide" Target="slides/slide85.xml"/><Relationship Id="rId59" Type="http://schemas.openxmlformats.org/officeDocument/2006/relationships/slide" Target="slides/slide58.xml"/><Relationship Id="rId51" Type="http://schemas.openxmlformats.org/officeDocument/2006/relationships/slide" Target="slides/slide50.xml"/><Relationship Id="rId66" Type="http://schemas.openxmlformats.org/officeDocument/2006/relationships/slide" Target="slides/slide65.xml"/><Relationship Id="rId55" Type="http://schemas.openxmlformats.org/officeDocument/2006/relationships/slide" Target="slides/slide54.xml"/><Relationship Id="rId34" Type="http://schemas.openxmlformats.org/officeDocument/2006/relationships/slide" Target="slides/slide33.xml"/><Relationship Id="rId81" Type="http://schemas.openxmlformats.org/officeDocument/2006/relationships/slide" Target="slides/slide80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25" Type="http://schemas.openxmlformats.org/officeDocument/2006/relationships/viewProps" Target="viewProps.xml"/><Relationship Id="rId76" Type="http://schemas.openxmlformats.org/officeDocument/2006/relationships/slide" Target="slides/slide75.xml"/><Relationship Id="rId8" Type="http://schemas.openxmlformats.org/officeDocument/2006/relationships/slide" Target="slides/slide7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37" Type="http://schemas.openxmlformats.org/officeDocument/2006/relationships/slide" Target="slides/slide36.xml"/><Relationship Id="rId110" Type="http://schemas.openxmlformats.org/officeDocument/2006/relationships/slide" Target="slides/slide109.xml"/><Relationship Id="rId113" Type="http://schemas.openxmlformats.org/officeDocument/2006/relationships/slide" Target="slides/slide112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" Type="http://schemas.openxmlformats.org/officeDocument/2006/relationships/slide" Target="slides/slide2.xml"/><Relationship Id="rId123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100" Type="http://schemas.openxmlformats.org/officeDocument/2006/relationships/slide" Target="slides/slide9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115" Type="http://schemas.openxmlformats.org/officeDocument/2006/relationships/slide" Target="slides/slide114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slide" Target="slides/slide90.xml"/><Relationship Id="rId93" Type="http://schemas.openxmlformats.org/officeDocument/2006/relationships/slide" Target="slides/slide92.xml"/><Relationship Id="rId78" Type="http://schemas.openxmlformats.org/officeDocument/2006/relationships/slide" Target="slides/slide77.xml"/><Relationship Id="rId15" Type="http://schemas.openxmlformats.org/officeDocument/2006/relationships/slide" Target="slides/slide14.xml"/><Relationship Id="rId21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Defect</c:v>
                </c:pt>
                <c:pt idx="1">
                  <c:v>Effort estimation</c:v>
                </c:pt>
                <c:pt idx="2">
                  <c:v>General</c:v>
                </c:pt>
                <c:pt idx="3">
                  <c:v>Model-based</c:v>
                </c:pt>
                <c:pt idx="4">
                  <c:v>Text-mining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91.0</c:v>
                </c:pt>
                <c:pt idx="1">
                  <c:v>18.0</c:v>
                </c:pt>
                <c:pt idx="2">
                  <c:v>9.0</c:v>
                </c:pt>
                <c:pt idx="3">
                  <c:v>8.0</c:v>
                </c:pt>
                <c:pt idx="4">
                  <c:v>9.0</c:v>
                </c:pt>
              </c:numCache>
            </c:numRef>
          </c:val>
        </c:ser>
        <c:axId val="694507032"/>
        <c:axId val="694510056"/>
      </c:barChart>
      <c:catAx>
        <c:axId val="694507032"/>
        <c:scaling>
          <c:orientation val="minMax"/>
        </c:scaling>
        <c:axPos val="l"/>
        <c:tickLblPos val="nextTo"/>
        <c:crossAx val="694510056"/>
        <c:crosses val="autoZero"/>
        <c:auto val="1"/>
        <c:lblAlgn val="ctr"/>
        <c:lblOffset val="100"/>
      </c:catAx>
      <c:valAx>
        <c:axId val="694510056"/>
        <c:scaling>
          <c:orientation val="minMax"/>
        </c:scaling>
        <c:axPos val="b"/>
        <c:majorGridlines/>
        <c:numFmt formatCode="General" sourceLinked="1"/>
        <c:tickLblPos val="nextTo"/>
        <c:crossAx val="6945070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D786A-9A92-499F-B947-F47C41C75EA1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330FFF9-722B-427E-AD54-9CEEFAEAFCB8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G1: Increase profit</a:t>
          </a:r>
        </a:p>
      </dgm:t>
    </dgm:pt>
    <dgm:pt modelId="{B396DBE6-5071-4967-B9A3-BB23C67FD7D2}" type="parTrans" cxnId="{E2A595C2-2857-4E26-9842-05F8CAACC401}">
      <dgm:prSet/>
      <dgm:spPr/>
      <dgm:t>
        <a:bodyPr/>
        <a:lstStyle/>
        <a:p>
          <a:endParaRPr lang="en-US"/>
        </a:p>
      </dgm:t>
    </dgm:pt>
    <dgm:pt modelId="{745DEE48-9DDA-41C6-BB03-82D58B299B12}" type="sibTrans" cxnId="{E2A595C2-2857-4E26-9842-05F8CAACC401}">
      <dgm:prSet/>
      <dgm:spPr/>
      <dgm:t>
        <a:bodyPr/>
        <a:lstStyle/>
        <a:p>
          <a:endParaRPr lang="en-US"/>
        </a:p>
      </dgm:t>
    </dgm:pt>
    <dgm:pt modelId="{DCC5CB27-1E55-441E-AEAF-B768304EC726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S: Get more out of projects</a:t>
          </a:r>
        </a:p>
      </dgm:t>
    </dgm:pt>
    <dgm:pt modelId="{0EBAA1ED-3BB4-4D5C-B90C-941F5F450815}" type="parTrans" cxnId="{D63CFA57-E339-44D2-8AA2-EB57957325FB}">
      <dgm:prSet/>
      <dgm:spPr/>
      <dgm:t>
        <a:bodyPr/>
        <a:lstStyle/>
        <a:p>
          <a:endParaRPr lang="en-US" sz="600"/>
        </a:p>
      </dgm:t>
    </dgm:pt>
    <dgm:pt modelId="{DB5CB57D-5884-4983-AD99-B3B27362C78F}" type="sibTrans" cxnId="{D63CFA57-E339-44D2-8AA2-EB57957325FB}">
      <dgm:prSet/>
      <dgm:spPr/>
      <dgm:t>
        <a:bodyPr/>
        <a:lstStyle/>
        <a:p>
          <a:endParaRPr lang="en-US"/>
        </a:p>
      </dgm:t>
    </dgm:pt>
    <dgm:pt modelId="{E561ACBF-B7B2-4147-BEB9-E129575B53B7}">
      <dgm:prSet phldrT="[Text]" custT="1"/>
      <dgm:spPr/>
      <dgm:t>
        <a:bodyPr/>
        <a:lstStyle/>
        <a:p>
          <a:r>
            <a:rPr lang="en-US" sz="600"/>
            <a:t>G9: Increase productivity</a:t>
          </a:r>
        </a:p>
      </dgm:t>
    </dgm:pt>
    <dgm:pt modelId="{1D9B248A-ADFC-4767-8766-1381512F6D03}" type="parTrans" cxnId="{6BEA0EBF-3689-4F67-922F-919FECDF7D73}">
      <dgm:prSet/>
      <dgm:spPr/>
      <dgm:t>
        <a:bodyPr/>
        <a:lstStyle/>
        <a:p>
          <a:endParaRPr lang="en-US" sz="600"/>
        </a:p>
      </dgm:t>
    </dgm:pt>
    <dgm:pt modelId="{5E28F8A9-031D-4B79-87E3-36677D0F0962}" type="sibTrans" cxnId="{6BEA0EBF-3689-4F67-922F-919FECDF7D73}">
      <dgm:prSet/>
      <dgm:spPr/>
      <dgm:t>
        <a:bodyPr/>
        <a:lstStyle/>
        <a:p>
          <a:endParaRPr lang="en-US"/>
        </a:p>
      </dgm:t>
    </dgm:pt>
    <dgm:pt modelId="{19A74278-D04B-477C-AF55-D6B316F7D237}">
      <dgm:prSet custT="1"/>
      <dgm:spPr/>
      <dgm:t>
        <a:bodyPr/>
        <a:lstStyle/>
        <a:p>
          <a:r>
            <a:rPr lang="en-US" sz="600"/>
            <a:t>S: Conduct better training</a:t>
          </a:r>
        </a:p>
      </dgm:t>
    </dgm:pt>
    <dgm:pt modelId="{90327757-1606-44C4-BFCB-9D04A74E216B}" type="parTrans" cxnId="{06494F44-98D5-4B8B-AB24-B5DA74C337B9}">
      <dgm:prSet/>
      <dgm:spPr/>
      <dgm:t>
        <a:bodyPr/>
        <a:lstStyle/>
        <a:p>
          <a:endParaRPr lang="en-US" sz="600"/>
        </a:p>
      </dgm:t>
    </dgm:pt>
    <dgm:pt modelId="{A56A761E-4B48-46FE-ADDE-CD5F96138395}" type="sibTrans" cxnId="{06494F44-98D5-4B8B-AB24-B5DA74C337B9}">
      <dgm:prSet/>
      <dgm:spPr/>
      <dgm:t>
        <a:bodyPr/>
        <a:lstStyle/>
        <a:p>
          <a:endParaRPr lang="en-US"/>
        </a:p>
      </dgm:t>
    </dgm:pt>
    <dgm:pt modelId="{B579556C-2153-49D8-A1BF-9D83D5791F37}">
      <dgm:prSet custT="1"/>
      <dgm:spPr/>
      <dgm:t>
        <a:bodyPr/>
        <a:lstStyle/>
        <a:p>
          <a:r>
            <a:rPr lang="en-US" sz="600"/>
            <a:t>S: Improve development process</a:t>
          </a:r>
        </a:p>
      </dgm:t>
    </dgm:pt>
    <dgm:pt modelId="{2AC893EE-19C8-4604-9897-09CF539D7905}" type="parTrans" cxnId="{92F83F61-AF97-4FF7-A339-976461CD85D0}">
      <dgm:prSet/>
      <dgm:spPr/>
      <dgm:t>
        <a:bodyPr/>
        <a:lstStyle/>
        <a:p>
          <a:endParaRPr lang="en-US" sz="600"/>
        </a:p>
      </dgm:t>
    </dgm:pt>
    <dgm:pt modelId="{2C57D919-B91F-4F19-BB15-9BE01D647903}" type="sibTrans" cxnId="{92F83F61-AF97-4FF7-A339-976461CD85D0}">
      <dgm:prSet/>
      <dgm:spPr/>
      <dgm:t>
        <a:bodyPr/>
        <a:lstStyle/>
        <a:p>
          <a:endParaRPr lang="en-US"/>
        </a:p>
      </dgm:t>
    </dgm:pt>
    <dgm:pt modelId="{79E613A0-F4B6-4B9C-9AA1-A6B314EA4377}">
      <dgm:prSet custT="1"/>
      <dgm:spPr/>
      <dgm:t>
        <a:bodyPr/>
        <a:lstStyle/>
        <a:p>
          <a:r>
            <a:rPr lang="en-US" sz="600"/>
            <a:t>S: Make people exchangeable across projects</a:t>
          </a:r>
        </a:p>
      </dgm:t>
    </dgm:pt>
    <dgm:pt modelId="{88FB3AAA-CBE5-41B2-9747-0F2D15B3620F}" type="parTrans" cxnId="{85F4681F-E397-4208-89C4-E61573527614}">
      <dgm:prSet/>
      <dgm:spPr/>
      <dgm:t>
        <a:bodyPr/>
        <a:lstStyle/>
        <a:p>
          <a:endParaRPr lang="en-US" sz="600"/>
        </a:p>
      </dgm:t>
    </dgm:pt>
    <dgm:pt modelId="{F3C06F23-857A-4BEA-93ED-56CEF8CE2472}" type="sibTrans" cxnId="{85F4681F-E397-4208-89C4-E61573527614}">
      <dgm:prSet/>
      <dgm:spPr/>
      <dgm:t>
        <a:bodyPr/>
        <a:lstStyle/>
        <a:p>
          <a:endParaRPr lang="en-US"/>
        </a:p>
      </dgm:t>
    </dgm:pt>
    <dgm:pt modelId="{FE1C1F30-CCBA-4F80-9B48-D529DBF3AE30}">
      <dgm:prSet custT="1"/>
      <dgm:spPr/>
      <dgm:t>
        <a:bodyPr/>
        <a:lstStyle/>
        <a:p>
          <a:r>
            <a:rPr lang="en-US" sz="600"/>
            <a:t>G13: Improve process</a:t>
          </a:r>
        </a:p>
      </dgm:t>
    </dgm:pt>
    <dgm:pt modelId="{5507390D-DA0D-4AA9-8F28-BB805445E58E}" type="parTrans" cxnId="{C3F1F8C9-E30B-4D5B-A1BF-1FB6CA80F9E9}">
      <dgm:prSet/>
      <dgm:spPr/>
      <dgm:t>
        <a:bodyPr/>
        <a:lstStyle/>
        <a:p>
          <a:endParaRPr lang="en-US" sz="600"/>
        </a:p>
      </dgm:t>
    </dgm:pt>
    <dgm:pt modelId="{46C4D4F7-0A6C-4F9E-86D6-A79AFD3F6E80}" type="sibTrans" cxnId="{C3F1F8C9-E30B-4D5B-A1BF-1FB6CA80F9E9}">
      <dgm:prSet/>
      <dgm:spPr/>
      <dgm:t>
        <a:bodyPr/>
        <a:lstStyle/>
        <a:p>
          <a:endParaRPr lang="en-US"/>
        </a:p>
      </dgm:t>
    </dgm:pt>
    <dgm:pt modelId="{C63D450B-E874-4EAA-90AA-D2105057C41E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Identify problems based on project variations</a:t>
          </a:r>
        </a:p>
      </dgm:t>
    </dgm:pt>
    <dgm:pt modelId="{FBEE3BC4-60FC-4C4A-8E04-1F1777C43D90}" type="parTrans" cxnId="{9CED28E5-ED9D-4E26-AAB5-12097DB19A60}">
      <dgm:prSet/>
      <dgm:spPr/>
      <dgm:t>
        <a:bodyPr/>
        <a:lstStyle/>
        <a:p>
          <a:endParaRPr lang="en-US" sz="600"/>
        </a:p>
      </dgm:t>
    </dgm:pt>
    <dgm:pt modelId="{76C90F13-2435-4FD1-806B-543EBCB960CF}" type="sibTrans" cxnId="{9CED28E5-ED9D-4E26-AAB5-12097DB19A60}">
      <dgm:prSet/>
      <dgm:spPr/>
      <dgm:t>
        <a:bodyPr/>
        <a:lstStyle/>
        <a:p>
          <a:endParaRPr lang="en-US"/>
        </a:p>
      </dgm:t>
    </dgm:pt>
    <dgm:pt modelId="{C8AA4D04-90F0-47C2-88F3-E583925273F2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Propose solutions for most serious problems</a:t>
          </a:r>
        </a:p>
      </dgm:t>
    </dgm:pt>
    <dgm:pt modelId="{50D50F16-BF2E-4BE8-A767-9B1E4C46712D}" type="parTrans" cxnId="{0CDF136E-6AC7-471B-B537-053076E562DA}">
      <dgm:prSet/>
      <dgm:spPr/>
      <dgm:t>
        <a:bodyPr/>
        <a:lstStyle/>
        <a:p>
          <a:endParaRPr lang="en-US" sz="600"/>
        </a:p>
      </dgm:t>
    </dgm:pt>
    <dgm:pt modelId="{22D97F7E-BD1F-4239-95A4-A19E7A9A7BF4}" type="sibTrans" cxnId="{0CDF136E-6AC7-471B-B537-053076E562DA}">
      <dgm:prSet/>
      <dgm:spPr/>
      <dgm:t>
        <a:bodyPr/>
        <a:lstStyle/>
        <a:p>
          <a:endParaRPr lang="en-US"/>
        </a:p>
      </dgm:t>
    </dgm:pt>
    <dgm:pt modelId="{742600CA-0D84-47D6-8096-25C31B1FC4C7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Obtain more projects</a:t>
          </a:r>
        </a:p>
      </dgm:t>
    </dgm:pt>
    <dgm:pt modelId="{67D85EDB-62FB-4A84-B510-0968B2B259F4}" type="parTrans" cxnId="{A0D9785A-5444-41A5-852C-6A4E61321F65}">
      <dgm:prSet/>
      <dgm:spPr/>
      <dgm:t>
        <a:bodyPr/>
        <a:lstStyle/>
        <a:p>
          <a:endParaRPr lang="en-US" sz="600"/>
        </a:p>
      </dgm:t>
    </dgm:pt>
    <dgm:pt modelId="{999FC55F-A3F1-49E0-A4F2-254540C83065}" type="sibTrans" cxnId="{A0D9785A-5444-41A5-852C-6A4E61321F65}">
      <dgm:prSet/>
      <dgm:spPr/>
      <dgm:t>
        <a:bodyPr/>
        <a:lstStyle/>
        <a:p>
          <a:endParaRPr lang="en-US"/>
        </a:p>
      </dgm:t>
    </dgm:pt>
    <dgm:pt modelId="{B3147A9B-F155-4729-A784-65488C9891B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G3: Get more government contracts</a:t>
          </a:r>
        </a:p>
      </dgm:t>
    </dgm:pt>
    <dgm:pt modelId="{5589C274-83E9-4D2C-9133-A41427F2C78E}" type="parTrans" cxnId="{8EC2FDB6-C51F-4867-BAFC-76070C3FC469}">
      <dgm:prSet/>
      <dgm:spPr/>
      <dgm:t>
        <a:bodyPr/>
        <a:lstStyle/>
        <a:p>
          <a:endParaRPr lang="en-US" sz="600"/>
        </a:p>
      </dgm:t>
    </dgm:pt>
    <dgm:pt modelId="{F7A5161F-2A29-49CC-998B-0ACD224911C9}" type="sibTrans" cxnId="{8EC2FDB6-C51F-4867-BAFC-76070C3FC469}">
      <dgm:prSet/>
      <dgm:spPr/>
      <dgm:t>
        <a:bodyPr/>
        <a:lstStyle/>
        <a:p>
          <a:endParaRPr lang="en-US"/>
        </a:p>
      </dgm:t>
    </dgm:pt>
    <dgm:pt modelId="{6C97482B-E98B-4085-86DD-C780482541FD}">
      <dgm:prSet custT="1"/>
      <dgm:spPr/>
      <dgm:t>
        <a:bodyPr/>
        <a:lstStyle/>
        <a:p>
          <a:r>
            <a:rPr lang="en-US" sz="600"/>
            <a:t>S: Achieve CMMI Level 5</a:t>
          </a:r>
        </a:p>
      </dgm:t>
    </dgm:pt>
    <dgm:pt modelId="{52F946FC-FFA0-40B0-A320-2295AECA572B}" type="parTrans" cxnId="{AFED2B5D-161C-47B1-9B90-919DC40B818A}">
      <dgm:prSet/>
      <dgm:spPr/>
      <dgm:t>
        <a:bodyPr/>
        <a:lstStyle/>
        <a:p>
          <a:endParaRPr lang="en-US" sz="600"/>
        </a:p>
      </dgm:t>
    </dgm:pt>
    <dgm:pt modelId="{B9F54977-3C0A-4488-BB05-1D3CBF7BD272}" type="sibTrans" cxnId="{AFED2B5D-161C-47B1-9B90-919DC40B818A}">
      <dgm:prSet/>
      <dgm:spPr/>
      <dgm:t>
        <a:bodyPr/>
        <a:lstStyle/>
        <a:p>
          <a:endParaRPr lang="en-US"/>
        </a:p>
      </dgm:t>
    </dgm:pt>
    <dgm:pt modelId="{F89FE66F-E411-4C8E-9BF0-AD19857382B2}">
      <dgm:prSet custT="1"/>
      <dgm:spPr/>
      <dgm:t>
        <a:bodyPr/>
        <a:lstStyle/>
        <a:p>
          <a:r>
            <a:rPr lang="en-US" sz="600"/>
            <a:t>G11: Be CMMI Level 5</a:t>
          </a:r>
        </a:p>
      </dgm:t>
    </dgm:pt>
    <dgm:pt modelId="{5AEBAD36-D970-4074-A9F7-05F11D68E7F6}" type="parTrans" cxnId="{CAF620C5-C2D3-4464-B18E-D21409EA8D30}">
      <dgm:prSet/>
      <dgm:spPr/>
      <dgm:t>
        <a:bodyPr/>
        <a:lstStyle/>
        <a:p>
          <a:endParaRPr lang="en-US" sz="600"/>
        </a:p>
      </dgm:t>
    </dgm:pt>
    <dgm:pt modelId="{06BDF3FA-8FA0-4BAE-A2A4-B9F431DD9872}" type="sibTrans" cxnId="{CAF620C5-C2D3-4464-B18E-D21409EA8D30}">
      <dgm:prSet/>
      <dgm:spPr/>
      <dgm:t>
        <a:bodyPr/>
        <a:lstStyle/>
        <a:p>
          <a:endParaRPr lang="en-US"/>
        </a:p>
      </dgm:t>
    </dgm:pt>
    <dgm:pt modelId="{94A7B9AA-F8DC-42CF-8808-D62965319AD8}">
      <dgm:prSet custT="1"/>
      <dgm:spPr/>
      <dgm:t>
        <a:bodyPr/>
        <a:lstStyle/>
        <a:p>
          <a:r>
            <a:rPr lang="en-US" sz="600"/>
            <a:t>G10: Reduce cycle time</a:t>
          </a:r>
        </a:p>
      </dgm:t>
    </dgm:pt>
    <dgm:pt modelId="{319F25A6-72B5-4924-AB09-79A813EDE15B}" type="parTrans" cxnId="{CEA4D0B0-7D12-4449-8D4F-1C3775528A51}">
      <dgm:prSet/>
      <dgm:spPr/>
      <dgm:t>
        <a:bodyPr/>
        <a:lstStyle/>
        <a:p>
          <a:endParaRPr lang="en-US" sz="600"/>
        </a:p>
      </dgm:t>
    </dgm:pt>
    <dgm:pt modelId="{66EBFF65-853E-475C-8C94-76919B67D762}" type="sibTrans" cxnId="{CEA4D0B0-7D12-4449-8D4F-1C3775528A51}">
      <dgm:prSet/>
      <dgm:spPr/>
      <dgm:t>
        <a:bodyPr/>
        <a:lstStyle/>
        <a:p>
          <a:endParaRPr lang="en-US"/>
        </a:p>
      </dgm:t>
    </dgm:pt>
    <dgm:pt modelId="{FAC89259-4509-4453-A4B8-4CA3B936BFB8}">
      <dgm:prSet custT="1"/>
      <dgm:spPr/>
      <dgm:t>
        <a:bodyPr/>
        <a:lstStyle/>
        <a:p>
          <a:r>
            <a:rPr lang="en-US" sz="600"/>
            <a:t>S: Define measures of productivity for classes of projects </a:t>
          </a:r>
        </a:p>
      </dgm:t>
    </dgm:pt>
    <dgm:pt modelId="{C210C3DE-9946-4B06-81FB-5F899016EFF5}" type="parTrans" cxnId="{60B09BD9-5D16-42B2-89CD-971CFDBD08A5}">
      <dgm:prSet/>
      <dgm:spPr/>
      <dgm:t>
        <a:bodyPr/>
        <a:lstStyle/>
        <a:p>
          <a:endParaRPr lang="en-US" sz="600"/>
        </a:p>
      </dgm:t>
    </dgm:pt>
    <dgm:pt modelId="{2B2E53B2-9A76-4761-8278-A570BAA3B6D3}" type="sibTrans" cxnId="{60B09BD9-5D16-42B2-89CD-971CFDBD08A5}">
      <dgm:prSet/>
      <dgm:spPr/>
      <dgm:t>
        <a:bodyPr/>
        <a:lstStyle/>
        <a:p>
          <a:endParaRPr lang="en-US"/>
        </a:p>
      </dgm:t>
    </dgm:pt>
    <dgm:pt modelId="{EC9177DB-C9E0-425A-A9E0-F69831541C05}">
      <dgm:prSet custT="1"/>
      <dgm:spPr/>
      <dgm:t>
        <a:bodyPr/>
        <a:lstStyle/>
        <a:p>
          <a:r>
            <a:rPr lang="en-US" sz="600"/>
            <a:t>G14: Improve  productivity measures</a:t>
          </a:r>
        </a:p>
      </dgm:t>
    </dgm:pt>
    <dgm:pt modelId="{F11E4867-8A1C-4B6C-8C31-B13AD1072C0B}" type="parTrans" cxnId="{4D7EADC9-E319-490D-918F-4412E5D3AF41}">
      <dgm:prSet/>
      <dgm:spPr/>
      <dgm:t>
        <a:bodyPr/>
        <a:lstStyle/>
        <a:p>
          <a:endParaRPr lang="en-US" sz="600"/>
        </a:p>
      </dgm:t>
    </dgm:pt>
    <dgm:pt modelId="{46CE5316-F977-4CF6-BD54-1A3CC2107FC2}" type="sibTrans" cxnId="{4D7EADC9-E319-490D-918F-4412E5D3AF41}">
      <dgm:prSet/>
      <dgm:spPr/>
      <dgm:t>
        <a:bodyPr/>
        <a:lstStyle/>
        <a:p>
          <a:endParaRPr lang="en-US"/>
        </a:p>
      </dgm:t>
    </dgm:pt>
    <dgm:pt modelId="{9EF38476-9DB0-4ACC-A6B6-90265AF01F94}">
      <dgm:prSet custT="1"/>
      <dgm:spPr/>
      <dgm:t>
        <a:bodyPr/>
        <a:lstStyle/>
        <a:p>
          <a:r>
            <a:rPr lang="en-US" sz="600"/>
            <a:t>S: Deploy common process (based on best practices)</a:t>
          </a:r>
        </a:p>
      </dgm:t>
    </dgm:pt>
    <dgm:pt modelId="{636FD5F9-A89C-49DA-BD83-D46E4837FC71}" type="parTrans" cxnId="{A0A7316C-925A-495F-95D9-F12ACB0718C9}">
      <dgm:prSet/>
      <dgm:spPr/>
      <dgm:t>
        <a:bodyPr/>
        <a:lstStyle/>
        <a:p>
          <a:endParaRPr lang="en-US" sz="600"/>
        </a:p>
      </dgm:t>
    </dgm:pt>
    <dgm:pt modelId="{3A701F63-D533-4CD8-A220-0B52AD446351}" type="sibTrans" cxnId="{A0A7316C-925A-495F-95D9-F12ACB0718C9}">
      <dgm:prSet/>
      <dgm:spPr/>
      <dgm:t>
        <a:bodyPr/>
        <a:lstStyle/>
        <a:p>
          <a:endParaRPr lang="en-US"/>
        </a:p>
      </dgm:t>
    </dgm:pt>
    <dgm:pt modelId="{FB6585D3-E42D-4A5F-973D-EF3B7A7D7F50}">
      <dgm:prSet custT="1"/>
      <dgm:spPr/>
      <dgm:t>
        <a:bodyPr/>
        <a:lstStyle/>
        <a:p>
          <a:r>
            <a:rPr lang="en-US" sz="600"/>
            <a:t>G15: Demonstrate effectiveness of common process</a:t>
          </a:r>
        </a:p>
      </dgm:t>
    </dgm:pt>
    <dgm:pt modelId="{BF648841-3DC3-47E2-91A4-6EAD595C6F1E}" type="parTrans" cxnId="{7A06ACEE-1B7C-46E2-8162-6EDE73127A23}">
      <dgm:prSet/>
      <dgm:spPr/>
      <dgm:t>
        <a:bodyPr/>
        <a:lstStyle/>
        <a:p>
          <a:endParaRPr lang="en-US" sz="600"/>
        </a:p>
      </dgm:t>
    </dgm:pt>
    <dgm:pt modelId="{5D2AC0F0-3DB0-4F8F-8AD6-B622F36C919F}" type="sibTrans" cxnId="{7A06ACEE-1B7C-46E2-8162-6EDE73127A23}">
      <dgm:prSet/>
      <dgm:spPr/>
      <dgm:t>
        <a:bodyPr/>
        <a:lstStyle/>
        <a:p>
          <a:endParaRPr lang="en-US"/>
        </a:p>
      </dgm:t>
    </dgm:pt>
    <dgm:pt modelId="{8E5B66B6-7C80-415A-80E6-FCF6EDB42DA6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Test solution with respect to productivity</a:t>
          </a:r>
        </a:p>
      </dgm:t>
    </dgm:pt>
    <dgm:pt modelId="{CFEDE5A2-5154-44F6-8309-7AA1DB852512}" type="parTrans" cxnId="{2BA15109-CC27-4288-9D58-F6CB5EB2FBDE}">
      <dgm:prSet/>
      <dgm:spPr/>
      <dgm:t>
        <a:bodyPr/>
        <a:lstStyle/>
        <a:p>
          <a:endParaRPr lang="en-US" sz="600"/>
        </a:p>
      </dgm:t>
    </dgm:pt>
    <dgm:pt modelId="{A55E4538-F2DA-483E-B31F-67B36C08E2E2}" type="sibTrans" cxnId="{2BA15109-CC27-4288-9D58-F6CB5EB2FBDE}">
      <dgm:prSet/>
      <dgm:spPr/>
      <dgm:t>
        <a:bodyPr/>
        <a:lstStyle/>
        <a:p>
          <a:endParaRPr lang="en-US"/>
        </a:p>
      </dgm:t>
    </dgm:pt>
    <dgm:pt modelId="{D2E058A8-999E-4C43-9978-266B76BD287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Study past data</a:t>
          </a:r>
        </a:p>
      </dgm:t>
    </dgm:pt>
    <dgm:pt modelId="{D6D73568-EFB8-4601-B587-FC77FBD66585}" type="parTrans" cxnId="{7CEF9838-D74A-4823-BD9D-E002BED04593}">
      <dgm:prSet/>
      <dgm:spPr/>
      <dgm:t>
        <a:bodyPr/>
        <a:lstStyle/>
        <a:p>
          <a:endParaRPr lang="en-US" sz="600"/>
        </a:p>
      </dgm:t>
    </dgm:pt>
    <dgm:pt modelId="{0955CBBB-9A4F-45B2-A6FA-072237B926C5}" type="sibTrans" cxnId="{7CEF9838-D74A-4823-BD9D-E002BED04593}">
      <dgm:prSet/>
      <dgm:spPr/>
      <dgm:t>
        <a:bodyPr/>
        <a:lstStyle/>
        <a:p>
          <a:endParaRPr lang="en-US"/>
        </a:p>
      </dgm:t>
    </dgm:pt>
    <dgm:pt modelId="{B897840D-91A9-4430-8D76-56CEF24BCFD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Calculate various models</a:t>
          </a:r>
        </a:p>
      </dgm:t>
    </dgm:pt>
    <dgm:pt modelId="{1F44512D-13B6-4565-BBA3-FD34AD0A0FAF}" type="parTrans" cxnId="{C88FF2F7-C73E-415B-A3A0-27C1886E2117}">
      <dgm:prSet/>
      <dgm:spPr/>
      <dgm:t>
        <a:bodyPr/>
        <a:lstStyle/>
        <a:p>
          <a:endParaRPr lang="en-US" sz="600"/>
        </a:p>
      </dgm:t>
    </dgm:pt>
    <dgm:pt modelId="{34E47F65-522F-4BF1-85FF-39827A591F25}" type="sibTrans" cxnId="{C88FF2F7-C73E-415B-A3A0-27C1886E2117}">
      <dgm:prSet/>
      <dgm:spPr/>
      <dgm:t>
        <a:bodyPr/>
        <a:lstStyle/>
        <a:p>
          <a:endParaRPr lang="en-US"/>
        </a:p>
      </dgm:t>
    </dgm:pt>
    <dgm:pt modelId="{CDB49280-5771-4334-85FF-312A8B6C89F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models</a:t>
          </a:r>
        </a:p>
      </dgm:t>
    </dgm:pt>
    <dgm:pt modelId="{70DA85AC-0955-431E-A55D-685CCAC49453}" type="parTrans" cxnId="{36AACEF3-5C3F-4E61-9CED-224BAFC46AC9}">
      <dgm:prSet/>
      <dgm:spPr/>
      <dgm:t>
        <a:bodyPr/>
        <a:lstStyle/>
        <a:p>
          <a:endParaRPr lang="en-US" sz="600"/>
        </a:p>
      </dgm:t>
    </dgm:pt>
    <dgm:pt modelId="{71A46ED2-91BC-475E-832E-204727AAB112}" type="sibTrans" cxnId="{36AACEF3-5C3F-4E61-9CED-224BAFC46AC9}">
      <dgm:prSet/>
      <dgm:spPr/>
      <dgm:t>
        <a:bodyPr/>
        <a:lstStyle/>
        <a:p>
          <a:endParaRPr lang="en-US"/>
        </a:p>
      </dgm:t>
    </dgm:pt>
    <dgm:pt modelId="{2BDD5D31-4FC4-4905-B543-FECC288B5FBF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G17: Demonstrate solution effectiveness</a:t>
          </a:r>
        </a:p>
      </dgm:t>
    </dgm:pt>
    <dgm:pt modelId="{742D5BC9-4213-4F4E-BA4B-E69D5A6E3857}" type="parTrans" cxnId="{B128A47C-2C07-4504-94D1-1CE2BA3FD681}">
      <dgm:prSet/>
      <dgm:spPr/>
      <dgm:t>
        <a:bodyPr/>
        <a:lstStyle/>
        <a:p>
          <a:endParaRPr lang="en-US" sz="600"/>
        </a:p>
      </dgm:t>
    </dgm:pt>
    <dgm:pt modelId="{0A38B94A-B4F0-45B6-8A83-6F12FF02531B}" type="sibTrans" cxnId="{B128A47C-2C07-4504-94D1-1CE2BA3FD681}">
      <dgm:prSet/>
      <dgm:spPr/>
      <dgm:t>
        <a:bodyPr/>
        <a:lstStyle/>
        <a:p>
          <a:endParaRPr lang="en-US"/>
        </a:p>
      </dgm:t>
    </dgm:pt>
    <dgm:pt modelId="{3C84DF40-207A-4CFE-9E2B-74E45EA44AB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solution to live project</a:t>
          </a:r>
        </a:p>
      </dgm:t>
    </dgm:pt>
    <dgm:pt modelId="{C713DCB7-AB8C-48CC-A5DB-3527A079F146}" type="parTrans" cxnId="{564246FE-A7C7-49E3-9A88-6F147AD4B286}">
      <dgm:prSet/>
      <dgm:spPr/>
      <dgm:t>
        <a:bodyPr/>
        <a:lstStyle/>
        <a:p>
          <a:endParaRPr lang="en-US" sz="600"/>
        </a:p>
      </dgm:t>
    </dgm:pt>
    <dgm:pt modelId="{A19B9219-8008-4D24-B9CB-0B000DF0E57A}" type="sibTrans" cxnId="{564246FE-A7C7-49E3-9A88-6F147AD4B286}">
      <dgm:prSet/>
      <dgm:spPr/>
      <dgm:t>
        <a:bodyPr/>
        <a:lstStyle/>
        <a:p>
          <a:endParaRPr lang="en-US"/>
        </a:p>
      </dgm:t>
    </dgm:pt>
    <dgm:pt modelId="{8583D511-0078-4679-A956-8A30497DFFE5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G18: Demonstrate model effectiveness</a:t>
          </a:r>
        </a:p>
      </dgm:t>
    </dgm:pt>
    <dgm:pt modelId="{E61D8E02-20EC-43BA-936D-03EC6DCE42F0}" type="parTrans" cxnId="{D84E7CB3-AF3C-4B33-9306-B26435329B3A}">
      <dgm:prSet/>
      <dgm:spPr/>
      <dgm:t>
        <a:bodyPr/>
        <a:lstStyle/>
        <a:p>
          <a:endParaRPr lang="en-US" sz="600"/>
        </a:p>
      </dgm:t>
    </dgm:pt>
    <dgm:pt modelId="{D7394B9D-97A3-4E79-BB87-90A195FDCB3F}" type="sibTrans" cxnId="{D84E7CB3-AF3C-4B33-9306-B26435329B3A}">
      <dgm:prSet/>
      <dgm:spPr/>
      <dgm:t>
        <a:bodyPr/>
        <a:lstStyle/>
        <a:p>
          <a:endParaRPr lang="en-US"/>
        </a:p>
      </dgm:t>
    </dgm:pt>
    <dgm:pt modelId="{D5641C9B-6452-49CC-BE1E-432A4A3C76E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model to existing data</a:t>
          </a:r>
        </a:p>
      </dgm:t>
    </dgm:pt>
    <dgm:pt modelId="{7FECFED5-E55C-4629-862E-B49F07E1386B}" type="parTrans" cxnId="{AB3E85B8-8B3F-448E-8358-0D957B4593C9}">
      <dgm:prSet/>
      <dgm:spPr/>
      <dgm:t>
        <a:bodyPr/>
        <a:lstStyle/>
        <a:p>
          <a:endParaRPr lang="en-US" sz="600"/>
        </a:p>
      </dgm:t>
    </dgm:pt>
    <dgm:pt modelId="{38488B1C-9E79-4ED1-B95A-C73442CB51CF}" type="sibTrans" cxnId="{AB3E85B8-8B3F-448E-8358-0D957B4593C9}">
      <dgm:prSet/>
      <dgm:spPr/>
      <dgm:t>
        <a:bodyPr/>
        <a:lstStyle/>
        <a:p>
          <a:endParaRPr lang="en-US"/>
        </a:p>
      </dgm:t>
    </dgm:pt>
    <dgm:pt modelId="{42A90DE3-C2E1-4A0B-9657-5EA1BF664A99}">
      <dgm:prSet custT="1"/>
      <dgm:spPr/>
      <dgm:t>
        <a:bodyPr/>
        <a:lstStyle/>
        <a:p>
          <a:r>
            <a:rPr lang="en-US" sz="600"/>
            <a:t>S: Have  long-term customer relationship</a:t>
          </a:r>
        </a:p>
      </dgm:t>
    </dgm:pt>
    <dgm:pt modelId="{E3CDC76C-CC1A-4974-A76C-F7FD9A4CE241}" type="parTrans" cxnId="{030EE907-754C-41F4-8E91-A17358D0122D}">
      <dgm:prSet/>
      <dgm:spPr/>
      <dgm:t>
        <a:bodyPr/>
        <a:lstStyle/>
        <a:p>
          <a:endParaRPr lang="en-US" sz="600"/>
        </a:p>
      </dgm:t>
    </dgm:pt>
    <dgm:pt modelId="{694454A0-5993-44E6-9EEE-901835131193}" type="sibTrans" cxnId="{030EE907-754C-41F4-8E91-A17358D0122D}">
      <dgm:prSet/>
      <dgm:spPr/>
      <dgm:t>
        <a:bodyPr/>
        <a:lstStyle/>
        <a:p>
          <a:endParaRPr lang="en-US"/>
        </a:p>
      </dgm:t>
    </dgm:pt>
    <dgm:pt modelId="{6B83B2B2-71C0-40F2-8FA1-0E2AA47AD4F6}">
      <dgm:prSet custT="1"/>
      <dgm:spPr/>
      <dgm:t>
        <a:bodyPr/>
        <a:lstStyle/>
        <a:p>
          <a:r>
            <a:rPr lang="en-US" sz="600"/>
            <a:t>G8: Reduce # of escaped defects</a:t>
          </a:r>
        </a:p>
      </dgm:t>
    </dgm:pt>
    <dgm:pt modelId="{FABED1D0-E969-4F68-A0A5-8C4CA27726F8}" type="parTrans" cxnId="{2925440B-C762-4351-8FC5-C2B9C62795C1}">
      <dgm:prSet/>
      <dgm:spPr/>
      <dgm:t>
        <a:bodyPr/>
        <a:lstStyle/>
        <a:p>
          <a:endParaRPr lang="en-US" sz="600"/>
        </a:p>
      </dgm:t>
    </dgm:pt>
    <dgm:pt modelId="{B998E1DD-5DC1-4364-B4A3-C8686FF54D45}" type="sibTrans" cxnId="{2925440B-C762-4351-8FC5-C2B9C62795C1}">
      <dgm:prSet/>
      <dgm:spPr/>
      <dgm:t>
        <a:bodyPr/>
        <a:lstStyle/>
        <a:p>
          <a:endParaRPr lang="en-US"/>
        </a:p>
      </dgm:t>
    </dgm:pt>
    <dgm:pt modelId="{B7244900-1EDD-4F40-A922-65444344DFA9}">
      <dgm:prSet custT="1"/>
      <dgm:spPr/>
      <dgm:t>
        <a:bodyPr/>
        <a:lstStyle/>
        <a:p>
          <a:r>
            <a:rPr lang="en-US" sz="600"/>
            <a:t>S: Perform deployment review</a:t>
          </a:r>
        </a:p>
      </dgm:t>
    </dgm:pt>
    <dgm:pt modelId="{E137856B-EFB4-44A7-9218-8A907BEE1C1B}" type="parTrans" cxnId="{C99F2EC3-1201-4B8D-A8A8-947DB8AC0887}">
      <dgm:prSet/>
      <dgm:spPr/>
      <dgm:t>
        <a:bodyPr/>
        <a:lstStyle/>
        <a:p>
          <a:endParaRPr lang="en-US" sz="600"/>
        </a:p>
      </dgm:t>
    </dgm:pt>
    <dgm:pt modelId="{0DED42B6-53B7-4A24-836A-97E469B2ACC7}" type="sibTrans" cxnId="{C99F2EC3-1201-4B8D-A8A8-947DB8AC0887}">
      <dgm:prSet/>
      <dgm:spPr/>
      <dgm:t>
        <a:bodyPr/>
        <a:lstStyle/>
        <a:p>
          <a:endParaRPr lang="en-US"/>
        </a:p>
      </dgm:t>
    </dgm:pt>
    <dgm:pt modelId="{31D84358-EEE1-4481-88D7-C6498827F21E}">
      <dgm:prSet custT="1"/>
      <dgm:spPr/>
      <dgm:t>
        <a:bodyPr/>
        <a:lstStyle/>
        <a:p>
          <a:r>
            <a:rPr lang="en-US" sz="600"/>
            <a:t>S: Perform SCAMPI</a:t>
          </a:r>
        </a:p>
      </dgm:t>
    </dgm:pt>
    <dgm:pt modelId="{59C6C1A0-C5E0-40F8-9D61-F7D674BF9357}" type="parTrans" cxnId="{9748196E-4BBD-4CF3-917F-24E1E55DA451}">
      <dgm:prSet/>
      <dgm:spPr/>
      <dgm:t>
        <a:bodyPr/>
        <a:lstStyle/>
        <a:p>
          <a:endParaRPr lang="en-US" sz="600"/>
        </a:p>
      </dgm:t>
    </dgm:pt>
    <dgm:pt modelId="{723FFC51-B377-44AA-B14D-D8819CE78C1A}" type="sibTrans" cxnId="{9748196E-4BBD-4CF3-917F-24E1E55DA451}">
      <dgm:prSet/>
      <dgm:spPr/>
      <dgm:t>
        <a:bodyPr/>
        <a:lstStyle/>
        <a:p>
          <a:endParaRPr lang="en-US"/>
        </a:p>
      </dgm:t>
    </dgm:pt>
    <dgm:pt modelId="{EBB0194A-EA81-49A4-A4C8-F915962A7781}">
      <dgm:prSet custT="1"/>
      <dgm:spPr/>
      <dgm:t>
        <a:bodyPr/>
        <a:lstStyle/>
        <a:p>
          <a:r>
            <a:rPr lang="en-US" sz="600"/>
            <a:t>S: Deploy common tools</a:t>
          </a:r>
        </a:p>
      </dgm:t>
    </dgm:pt>
    <dgm:pt modelId="{23250703-1973-4198-A9CA-2C5406C15914}" type="parTrans" cxnId="{0F56CED2-75E6-4860-A729-2583CD83FD44}">
      <dgm:prSet/>
      <dgm:spPr/>
      <dgm:t>
        <a:bodyPr/>
        <a:lstStyle/>
        <a:p>
          <a:endParaRPr lang="en-US" sz="600"/>
        </a:p>
      </dgm:t>
    </dgm:pt>
    <dgm:pt modelId="{D739F24C-0AC4-4143-B35E-4ADF0E2C44E9}" type="sibTrans" cxnId="{0F56CED2-75E6-4860-A729-2583CD83FD44}">
      <dgm:prSet/>
      <dgm:spPr/>
      <dgm:t>
        <a:bodyPr/>
        <a:lstStyle/>
        <a:p>
          <a:endParaRPr lang="en-US"/>
        </a:p>
      </dgm:t>
    </dgm:pt>
    <dgm:pt modelId="{F844DAFB-7E65-4387-9A41-A5FCB5C0E23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Collect productivity related measures</a:t>
          </a:r>
        </a:p>
      </dgm:t>
    </dgm:pt>
    <dgm:pt modelId="{70C7EBB9-098C-4E60-9B05-C88ED3A2061C}" type="parTrans" cxnId="{1BB704C4-88F6-4604-8614-C23085CE7E11}">
      <dgm:prSet/>
      <dgm:spPr/>
      <dgm:t>
        <a:bodyPr/>
        <a:lstStyle/>
        <a:p>
          <a:endParaRPr lang="en-US" sz="600"/>
        </a:p>
      </dgm:t>
    </dgm:pt>
    <dgm:pt modelId="{8BA1C440-26D9-4D1D-8588-6E14D7E71F7E}" type="sibTrans" cxnId="{1BB704C4-88F6-4604-8614-C23085CE7E11}">
      <dgm:prSet/>
      <dgm:spPr/>
      <dgm:t>
        <a:bodyPr/>
        <a:lstStyle/>
        <a:p>
          <a:endParaRPr lang="en-US"/>
        </a:p>
      </dgm:t>
    </dgm:pt>
    <dgm:pt modelId="{2753FE5B-9D5F-4DF3-B1CD-B8DA491F9864}">
      <dgm:prSet custT="1"/>
      <dgm:spPr/>
      <dgm:t>
        <a:bodyPr/>
        <a:lstStyle/>
        <a:p>
          <a:r>
            <a:rPr lang="en-US" sz="600"/>
            <a:t>G2: Increase customer contracts </a:t>
          </a:r>
        </a:p>
      </dgm:t>
    </dgm:pt>
    <dgm:pt modelId="{D6163629-42E5-418D-A2B1-3E9618ACE47D}" type="parTrans" cxnId="{40F959C3-0B32-4A06-BCD5-03B7BF4E861A}">
      <dgm:prSet/>
      <dgm:spPr/>
      <dgm:t>
        <a:bodyPr/>
        <a:lstStyle/>
        <a:p>
          <a:endParaRPr lang="en-US" sz="600"/>
        </a:p>
      </dgm:t>
    </dgm:pt>
    <dgm:pt modelId="{5DB78BDD-BFCD-4995-9E3D-4EA3FA1C160C}" type="sibTrans" cxnId="{40F959C3-0B32-4A06-BCD5-03B7BF4E861A}">
      <dgm:prSet/>
      <dgm:spPr/>
      <dgm:t>
        <a:bodyPr/>
        <a:lstStyle/>
        <a:p>
          <a:endParaRPr lang="en-US"/>
        </a:p>
      </dgm:t>
    </dgm:pt>
    <dgm:pt modelId="{65B10D37-B2BC-434B-ACF2-1B84B14FB460}">
      <dgm:prSet custT="1"/>
      <dgm:spPr/>
      <dgm:t>
        <a:bodyPr/>
        <a:lstStyle/>
        <a:p>
          <a:r>
            <a:rPr lang="en-US" sz="600"/>
            <a:t>S: Offer enticing budget proposal</a:t>
          </a:r>
        </a:p>
      </dgm:t>
    </dgm:pt>
    <dgm:pt modelId="{9D54634B-1FF2-4A41-90B5-503F9AF4F73C}" type="parTrans" cxnId="{95FC8A17-5290-47E7-A27F-4A8B40890ABC}">
      <dgm:prSet/>
      <dgm:spPr/>
      <dgm:t>
        <a:bodyPr/>
        <a:lstStyle/>
        <a:p>
          <a:endParaRPr lang="en-US" sz="600"/>
        </a:p>
      </dgm:t>
    </dgm:pt>
    <dgm:pt modelId="{84EB9950-C548-4B04-AAC3-48DA9F793A4C}" type="sibTrans" cxnId="{95FC8A17-5290-47E7-A27F-4A8B40890ABC}">
      <dgm:prSet/>
      <dgm:spPr/>
      <dgm:t>
        <a:bodyPr/>
        <a:lstStyle/>
        <a:p>
          <a:endParaRPr lang="en-US"/>
        </a:p>
      </dgm:t>
    </dgm:pt>
    <dgm:pt modelId="{C6750DFE-9692-4DE2-8103-C874872C04FD}">
      <dgm:prSet custT="1"/>
      <dgm:spPr/>
      <dgm:t>
        <a:bodyPr/>
        <a:lstStyle/>
        <a:p>
          <a:r>
            <a:rPr lang="en-US" sz="600"/>
            <a:t>S: Deliver products within schedule</a:t>
          </a:r>
        </a:p>
      </dgm:t>
    </dgm:pt>
    <dgm:pt modelId="{051F2528-96BF-4512-927F-166138B6C2D2}" type="parTrans" cxnId="{9B28B9B2-C46A-439E-8A3C-91E2354C89A3}">
      <dgm:prSet/>
      <dgm:spPr/>
      <dgm:t>
        <a:bodyPr/>
        <a:lstStyle/>
        <a:p>
          <a:endParaRPr lang="en-US" sz="600"/>
        </a:p>
      </dgm:t>
    </dgm:pt>
    <dgm:pt modelId="{77A06923-3979-4F5E-9FFA-9C956C6A4172}" type="sibTrans" cxnId="{9B28B9B2-C46A-439E-8A3C-91E2354C89A3}">
      <dgm:prSet/>
      <dgm:spPr/>
      <dgm:t>
        <a:bodyPr/>
        <a:lstStyle/>
        <a:p>
          <a:endParaRPr lang="en-US"/>
        </a:p>
      </dgm:t>
    </dgm:pt>
    <dgm:pt modelId="{DFDA68AE-24AD-4812-B08A-FF9624E8AE4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Demonstrate progress</a:t>
          </a:r>
        </a:p>
      </dgm:t>
    </dgm:pt>
    <dgm:pt modelId="{B692E427-9DB5-4570-AD4A-5DB3E4F3215C}" type="parTrans" cxnId="{98A04549-4EFE-420A-8942-2058F0C32513}">
      <dgm:prSet/>
      <dgm:spPr/>
      <dgm:t>
        <a:bodyPr/>
        <a:lstStyle/>
        <a:p>
          <a:endParaRPr lang="en-US" sz="600"/>
        </a:p>
      </dgm:t>
    </dgm:pt>
    <dgm:pt modelId="{2EB0A211-6C51-4C95-BA50-EF1770B97861}" type="sibTrans" cxnId="{98A04549-4EFE-420A-8942-2058F0C32513}">
      <dgm:prSet/>
      <dgm:spPr/>
      <dgm:t>
        <a:bodyPr/>
        <a:lstStyle/>
        <a:p>
          <a:endParaRPr lang="en-US"/>
        </a:p>
      </dgm:t>
    </dgm:pt>
    <dgm:pt modelId="{093C0C76-CF86-4D0A-A4F5-023F5DFB591A}">
      <dgm:prSet custT="1"/>
      <dgm:spPr>
        <a:ln>
          <a:solidFill>
            <a:schemeClr val="accent1"/>
          </a:solidFill>
          <a:prstDash val="solid"/>
        </a:ln>
      </dgm:spPr>
      <dgm:t>
        <a:bodyPr/>
        <a:lstStyle/>
        <a:p>
          <a:r>
            <a:rPr lang="en-US" sz="600"/>
            <a:t>S: Anticipate customer needs</a:t>
          </a:r>
        </a:p>
      </dgm:t>
    </dgm:pt>
    <dgm:pt modelId="{46731FE1-5488-4E2E-AE49-E33DCF8DF73C}" type="parTrans" cxnId="{B065D473-A8E7-44B0-82DA-E2EE5DD1E52D}">
      <dgm:prSet/>
      <dgm:spPr/>
      <dgm:t>
        <a:bodyPr/>
        <a:lstStyle/>
        <a:p>
          <a:endParaRPr lang="en-US" sz="600"/>
        </a:p>
      </dgm:t>
    </dgm:pt>
    <dgm:pt modelId="{8168666E-2D9F-48C1-AC46-CF6DADB528C3}" type="sibTrans" cxnId="{B065D473-A8E7-44B0-82DA-E2EE5DD1E52D}">
      <dgm:prSet/>
      <dgm:spPr/>
      <dgm:t>
        <a:bodyPr/>
        <a:lstStyle/>
        <a:p>
          <a:endParaRPr lang="en-US"/>
        </a:p>
      </dgm:t>
    </dgm:pt>
    <dgm:pt modelId="{9D2C417D-E960-4CEE-8D03-532575659FF4}">
      <dgm:prSet custT="1"/>
      <dgm:spPr/>
      <dgm:t>
        <a:bodyPr/>
        <a:lstStyle/>
        <a:p>
          <a:r>
            <a:rPr lang="en-US" sz="600"/>
            <a:t>S: Deliver good products</a:t>
          </a:r>
          <a:endParaRPr lang="en-US" sz="500"/>
        </a:p>
      </dgm:t>
    </dgm:pt>
    <dgm:pt modelId="{12D0897E-88BC-427D-9712-FD665206CD95}" type="parTrans" cxnId="{EC28A285-3686-4106-92D1-5228CDDB7ACA}">
      <dgm:prSet/>
      <dgm:spPr/>
      <dgm:t>
        <a:bodyPr/>
        <a:lstStyle/>
        <a:p>
          <a:endParaRPr lang="en-US"/>
        </a:p>
      </dgm:t>
    </dgm:pt>
    <dgm:pt modelId="{94906520-D8C0-4CAF-BD8B-874564BE9C50}" type="sibTrans" cxnId="{EC28A285-3686-4106-92D1-5228CDDB7ACA}">
      <dgm:prSet/>
      <dgm:spPr/>
      <dgm:t>
        <a:bodyPr/>
        <a:lstStyle/>
        <a:p>
          <a:endParaRPr lang="en-US"/>
        </a:p>
      </dgm:t>
    </dgm:pt>
    <dgm:pt modelId="{C905D7B0-4D60-4392-AC9F-DE56406650AE}">
      <dgm:prSet custT="1"/>
      <dgm:spPr/>
      <dgm:t>
        <a:bodyPr/>
        <a:lstStyle/>
        <a:p>
          <a:r>
            <a:rPr lang="en-US" sz="600"/>
            <a:t>S: Deliver products approximately within  proposed budget</a:t>
          </a:r>
        </a:p>
      </dgm:t>
    </dgm:pt>
    <dgm:pt modelId="{B19E1EC0-C717-4BDA-8BCB-0F58868A28E5}" type="parTrans" cxnId="{D05BAFDC-E8DB-40EC-84E5-A8EE85AB07C5}">
      <dgm:prSet/>
      <dgm:spPr/>
      <dgm:t>
        <a:bodyPr/>
        <a:lstStyle/>
        <a:p>
          <a:endParaRPr lang="en-US"/>
        </a:p>
      </dgm:t>
    </dgm:pt>
    <dgm:pt modelId="{FC0E7FCE-4C84-491F-A048-D041E542214A}" type="sibTrans" cxnId="{D05BAFDC-E8DB-40EC-84E5-A8EE85AB07C5}">
      <dgm:prSet/>
      <dgm:spPr/>
      <dgm:t>
        <a:bodyPr/>
        <a:lstStyle/>
        <a:p>
          <a:endParaRPr lang="en-US"/>
        </a:p>
      </dgm:t>
    </dgm:pt>
    <dgm:pt modelId="{E8CF6B54-D36A-44F9-A602-70C98A9434DE}">
      <dgm:prSet custT="1"/>
      <dgm:spPr/>
      <dgm:t>
        <a:bodyPr/>
        <a:lstStyle/>
        <a:p>
          <a:r>
            <a:rPr lang="en-US" sz="600"/>
            <a:t>G4: Improve prediction between real and proposed budget difference  </a:t>
          </a:r>
        </a:p>
      </dgm:t>
    </dgm:pt>
    <dgm:pt modelId="{4741E466-724C-4DA9-BD1F-AA40695DB0A3}" type="sibTrans" cxnId="{B4B89251-3723-4BDE-9A29-D0CF844BF33C}">
      <dgm:prSet/>
      <dgm:spPr/>
      <dgm:t>
        <a:bodyPr/>
        <a:lstStyle/>
        <a:p>
          <a:endParaRPr lang="en-US"/>
        </a:p>
      </dgm:t>
    </dgm:pt>
    <dgm:pt modelId="{CB819F91-19BA-445E-ACFB-8E5422E228CB}" type="parTrans" cxnId="{B4B89251-3723-4BDE-9A29-D0CF844BF33C}">
      <dgm:prSet/>
      <dgm:spPr/>
      <dgm:t>
        <a:bodyPr/>
        <a:lstStyle/>
        <a:p>
          <a:endParaRPr lang="en-US" sz="600"/>
        </a:p>
      </dgm:t>
    </dgm:pt>
    <dgm:pt modelId="{63940089-34FC-4F0A-9A28-9995D041353B}">
      <dgm:prSet custT="1"/>
      <dgm:spPr/>
      <dgm:t>
        <a:bodyPr/>
        <a:lstStyle/>
        <a:p>
          <a:r>
            <a:rPr lang="en-US" sz="600"/>
            <a:t>G7: Deliver products approximately within estimates</a:t>
          </a:r>
        </a:p>
      </dgm:t>
    </dgm:pt>
    <dgm:pt modelId="{21F201DA-E525-42E5-AFEB-106DC9ACC1BF}" type="parTrans" cxnId="{69852848-30BA-4A65-8C55-9443806501CC}">
      <dgm:prSet/>
      <dgm:spPr/>
      <dgm:t>
        <a:bodyPr/>
        <a:lstStyle/>
        <a:p>
          <a:endParaRPr lang="en-US"/>
        </a:p>
      </dgm:t>
    </dgm:pt>
    <dgm:pt modelId="{05222901-5A79-45A8-A0B9-EFC4A3853AE6}" type="sibTrans" cxnId="{69852848-30BA-4A65-8C55-9443806501CC}">
      <dgm:prSet/>
      <dgm:spPr/>
      <dgm:t>
        <a:bodyPr/>
        <a:lstStyle/>
        <a:p>
          <a:endParaRPr lang="en-US"/>
        </a:p>
      </dgm:t>
    </dgm:pt>
    <dgm:pt modelId="{329CF1AD-8257-462C-933F-160CB1679080}">
      <dgm:prSet custT="1"/>
      <dgm:spPr/>
      <dgm:t>
        <a:bodyPr/>
        <a:lstStyle/>
        <a:p>
          <a:r>
            <a:rPr lang="en-US" sz="600"/>
            <a:t>S: Develop good understanding about customer tolerance to cost</a:t>
          </a:r>
        </a:p>
      </dgm:t>
    </dgm:pt>
    <dgm:pt modelId="{88A45E3E-3F5A-44DE-9583-7A24F88F631C}" type="parTrans" cxnId="{08A1A5A1-6813-483A-95A3-BD0554DE18D9}">
      <dgm:prSet/>
      <dgm:spPr/>
      <dgm:t>
        <a:bodyPr/>
        <a:lstStyle/>
        <a:p>
          <a:endParaRPr lang="en-US"/>
        </a:p>
      </dgm:t>
    </dgm:pt>
    <dgm:pt modelId="{CAF91994-BAC7-4526-8C43-72B0DAA3B2AF}" type="sibTrans" cxnId="{08A1A5A1-6813-483A-95A3-BD0554DE18D9}">
      <dgm:prSet/>
      <dgm:spPr/>
      <dgm:t>
        <a:bodyPr/>
        <a:lstStyle/>
        <a:p>
          <a:endParaRPr lang="en-US"/>
        </a:p>
      </dgm:t>
    </dgm:pt>
    <dgm:pt modelId="{3222EF98-AE2E-4E7A-BFEE-18B6FCC49280}">
      <dgm:prSet custT="1"/>
      <dgm:spPr/>
      <dgm:t>
        <a:bodyPr/>
        <a:lstStyle/>
        <a:p>
          <a:r>
            <a:rPr lang="en-US" sz="600"/>
            <a:t>S: Run the project well (to meet estimate)</a:t>
          </a:r>
        </a:p>
      </dgm:t>
    </dgm:pt>
    <dgm:pt modelId="{98A71A98-0745-42EB-B6B7-E96C550494D8}" type="parTrans" cxnId="{F34DA403-7292-4918-B5FC-B7EEADC27FA2}">
      <dgm:prSet/>
      <dgm:spPr/>
      <dgm:t>
        <a:bodyPr/>
        <a:lstStyle/>
        <a:p>
          <a:endParaRPr lang="en-US"/>
        </a:p>
      </dgm:t>
    </dgm:pt>
    <dgm:pt modelId="{D53EF978-C7AD-4563-A599-CF3173822FD9}" type="sibTrans" cxnId="{F34DA403-7292-4918-B5FC-B7EEADC27FA2}">
      <dgm:prSet/>
      <dgm:spPr/>
      <dgm:t>
        <a:bodyPr/>
        <a:lstStyle/>
        <a:p>
          <a:endParaRPr lang="en-US"/>
        </a:p>
      </dgm:t>
    </dgm:pt>
    <dgm:pt modelId="{DDDCA77B-A43B-4358-BE10-53B8918DF37B}">
      <dgm:prSet custT="1"/>
      <dgm:spPr/>
      <dgm:t>
        <a:bodyPr/>
        <a:lstStyle/>
        <a:p>
          <a:r>
            <a:rPr lang="en-US" sz="600"/>
            <a:t>G16: Manage project well</a:t>
          </a:r>
        </a:p>
      </dgm:t>
    </dgm:pt>
    <dgm:pt modelId="{8ECCD8F5-62A5-4DD2-96DC-08C130410A60}" type="parTrans" cxnId="{58B34819-160A-4238-ACCE-DD38E07CB486}">
      <dgm:prSet/>
      <dgm:spPr/>
      <dgm:t>
        <a:bodyPr/>
        <a:lstStyle/>
        <a:p>
          <a:endParaRPr lang="en-US"/>
        </a:p>
      </dgm:t>
    </dgm:pt>
    <dgm:pt modelId="{06C0601A-E4CE-4BF1-96ED-21541069CCA7}" type="sibTrans" cxnId="{58B34819-160A-4238-ACCE-DD38E07CB486}">
      <dgm:prSet/>
      <dgm:spPr/>
      <dgm:t>
        <a:bodyPr/>
        <a:lstStyle/>
        <a:p>
          <a:endParaRPr lang="en-US"/>
        </a:p>
      </dgm:t>
    </dgm:pt>
    <dgm:pt modelId="{DB55C0F4-FE26-4D52-9901-79562E54A67C}">
      <dgm:prSet custT="1"/>
      <dgm:spPr/>
      <dgm:t>
        <a:bodyPr/>
        <a:lstStyle/>
        <a:p>
          <a:r>
            <a:rPr lang="en-US" sz="600"/>
            <a:t>S: Estimate budget</a:t>
          </a:r>
        </a:p>
      </dgm:t>
    </dgm:pt>
    <dgm:pt modelId="{B9B585AA-60C1-4890-B95A-BD2BA06A8F17}" type="parTrans" cxnId="{4D13F826-62FD-4D8B-982A-D303DB35216E}">
      <dgm:prSet/>
      <dgm:spPr/>
      <dgm:t>
        <a:bodyPr/>
        <a:lstStyle/>
        <a:p>
          <a:endParaRPr lang="en-US"/>
        </a:p>
      </dgm:t>
    </dgm:pt>
    <dgm:pt modelId="{3C5839B0-376B-47F0-AC52-E7DA696DAD32}" type="sibTrans" cxnId="{4D13F826-62FD-4D8B-982A-D303DB35216E}">
      <dgm:prSet/>
      <dgm:spPr/>
      <dgm:t>
        <a:bodyPr/>
        <a:lstStyle/>
        <a:p>
          <a:endParaRPr lang="en-US"/>
        </a:p>
      </dgm:t>
    </dgm:pt>
    <dgm:pt modelId="{A8029D41-96CC-430E-BEB9-89404AF0076E}">
      <dgm:prSet custT="1"/>
      <dgm:spPr/>
      <dgm:t>
        <a:bodyPr/>
        <a:lstStyle/>
        <a:p>
          <a:r>
            <a:rPr lang="en-US" sz="600"/>
            <a:t>S: Monitor Cost</a:t>
          </a:r>
        </a:p>
      </dgm:t>
    </dgm:pt>
    <dgm:pt modelId="{388D2487-5302-4E29-A064-2ABE2081200B}" type="parTrans" cxnId="{2561F77A-0A7A-4148-B264-576530C8C9C9}">
      <dgm:prSet/>
      <dgm:spPr/>
      <dgm:t>
        <a:bodyPr/>
        <a:lstStyle/>
        <a:p>
          <a:endParaRPr lang="en-US"/>
        </a:p>
      </dgm:t>
    </dgm:pt>
    <dgm:pt modelId="{063B035C-DDE5-47A4-9F80-0577E8FD4B9E}" type="sibTrans" cxnId="{2561F77A-0A7A-4148-B264-576530C8C9C9}">
      <dgm:prSet/>
      <dgm:spPr/>
      <dgm:t>
        <a:bodyPr/>
        <a:lstStyle/>
        <a:p>
          <a:endParaRPr lang="en-US"/>
        </a:p>
      </dgm:t>
    </dgm:pt>
    <dgm:pt modelId="{624E3D7B-975B-4A19-8D6A-D2105314357E}">
      <dgm:prSet custT="1"/>
      <dgm:spPr/>
      <dgm:t>
        <a:bodyPr/>
        <a:lstStyle/>
        <a:p>
          <a:r>
            <a:rPr lang="en-US" sz="600"/>
            <a:t>S: Control cost</a:t>
          </a:r>
        </a:p>
      </dgm:t>
    </dgm:pt>
    <dgm:pt modelId="{3F1886FE-9FDB-4853-A339-67DAACA882AF}" type="parTrans" cxnId="{09CCBE3B-516F-423E-B05E-EDA21F98E70E}">
      <dgm:prSet/>
      <dgm:spPr/>
      <dgm:t>
        <a:bodyPr/>
        <a:lstStyle/>
        <a:p>
          <a:endParaRPr lang="en-US"/>
        </a:p>
      </dgm:t>
    </dgm:pt>
    <dgm:pt modelId="{A531E922-FB48-4E54-8DB0-E2F030F3B042}" type="sibTrans" cxnId="{09CCBE3B-516F-423E-B05E-EDA21F98E70E}">
      <dgm:prSet/>
      <dgm:spPr/>
      <dgm:t>
        <a:bodyPr/>
        <a:lstStyle/>
        <a:p>
          <a:endParaRPr lang="en-US"/>
        </a:p>
      </dgm:t>
    </dgm:pt>
    <dgm:pt modelId="{239B1E4D-2A75-494E-ACC7-28A6D13BB509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estimation</a:t>
          </a:r>
        </a:p>
      </dgm:t>
    </dgm:pt>
    <dgm:pt modelId="{ABB87909-8E7D-4F04-B9CE-D60545B0BCCC}" type="parTrans" cxnId="{14023738-B0C8-40A9-9302-3CF1D8B79088}">
      <dgm:prSet/>
      <dgm:spPr/>
      <dgm:t>
        <a:bodyPr/>
        <a:lstStyle/>
        <a:p>
          <a:endParaRPr lang="en-US"/>
        </a:p>
      </dgm:t>
    </dgm:pt>
    <dgm:pt modelId="{B54A0362-B83F-483A-8DD5-CBEF7149A216}" type="sibTrans" cxnId="{14023738-B0C8-40A9-9302-3CF1D8B79088}">
      <dgm:prSet/>
      <dgm:spPr/>
      <dgm:t>
        <a:bodyPr/>
        <a:lstStyle/>
        <a:p>
          <a:endParaRPr lang="en-US"/>
        </a:p>
      </dgm:t>
    </dgm:pt>
    <dgm:pt modelId="{F038A846-94BE-4686-BCEC-C56E1F5A200B}">
      <dgm:prSet custT="1"/>
      <dgm:spPr/>
      <dgm:t>
        <a:bodyPr/>
        <a:lstStyle/>
        <a:p>
          <a:r>
            <a:rPr lang="en-US" sz="600"/>
            <a:t>S: Develop good understanding about operation cost</a:t>
          </a:r>
        </a:p>
      </dgm:t>
    </dgm:pt>
    <dgm:pt modelId="{52C06383-61AC-4837-B996-E31AEA2461E2}" type="parTrans" cxnId="{42B7FB67-D570-4F3C-872D-6903F6149072}">
      <dgm:prSet/>
      <dgm:spPr/>
      <dgm:t>
        <a:bodyPr/>
        <a:lstStyle/>
        <a:p>
          <a:endParaRPr lang="en-US"/>
        </a:p>
      </dgm:t>
    </dgm:pt>
    <dgm:pt modelId="{740954CB-73E4-43AF-B028-2E62E55EC276}" type="sibTrans" cxnId="{42B7FB67-D570-4F3C-872D-6903F6149072}">
      <dgm:prSet/>
      <dgm:spPr/>
      <dgm:t>
        <a:bodyPr/>
        <a:lstStyle/>
        <a:p>
          <a:endParaRPr lang="en-US"/>
        </a:p>
      </dgm:t>
    </dgm:pt>
    <dgm:pt modelId="{006E3505-F4EE-483A-833A-23548E3C470C}">
      <dgm:prSet custT="1"/>
      <dgm:spPr/>
      <dgm:t>
        <a:bodyPr/>
        <a:lstStyle/>
        <a:p>
          <a:r>
            <a:rPr lang="en-US" sz="600"/>
            <a:t>S: Develop good engineering budget estimate</a:t>
          </a:r>
        </a:p>
      </dgm:t>
    </dgm:pt>
    <dgm:pt modelId="{5F6E6E12-C8EA-4506-A73C-DF0CE29B613F}" type="parTrans" cxnId="{452B7FF6-E501-434D-8AC8-C5FA7223C166}">
      <dgm:prSet/>
      <dgm:spPr/>
      <dgm:t>
        <a:bodyPr/>
        <a:lstStyle/>
        <a:p>
          <a:endParaRPr lang="en-US"/>
        </a:p>
      </dgm:t>
    </dgm:pt>
    <dgm:pt modelId="{F9BB8E9E-EA38-4D9B-BF89-F4DC529E2E02}" type="sibTrans" cxnId="{452B7FF6-E501-434D-8AC8-C5FA7223C166}">
      <dgm:prSet/>
      <dgm:spPr/>
      <dgm:t>
        <a:bodyPr/>
        <a:lstStyle/>
        <a:p>
          <a:endParaRPr lang="en-US"/>
        </a:p>
      </dgm:t>
    </dgm:pt>
    <dgm:pt modelId="{4FB7DFAF-7FE9-4F7D-AC57-FD9EAFCC5F27}">
      <dgm:prSet custT="1"/>
      <dgm:spPr/>
      <dgm:t>
        <a:bodyPr/>
        <a:lstStyle/>
        <a:p>
          <a:r>
            <a:rPr lang="en-US" sz="600"/>
            <a:t>G12: Improve estimation model</a:t>
          </a:r>
        </a:p>
      </dgm:t>
    </dgm:pt>
    <dgm:pt modelId="{1A8ABB83-8FB5-468B-8490-1501ED861D9C}" type="parTrans" cxnId="{704F16F3-F509-4C07-AECA-E6D2FEDFE3B6}">
      <dgm:prSet/>
      <dgm:spPr/>
      <dgm:t>
        <a:bodyPr/>
        <a:lstStyle/>
        <a:p>
          <a:endParaRPr lang="en-US"/>
        </a:p>
      </dgm:t>
    </dgm:pt>
    <dgm:pt modelId="{48E6EAE4-3DEF-4F81-8B6E-FA2C8A2D5F54}" type="sibTrans" cxnId="{704F16F3-F509-4C07-AECA-E6D2FEDFE3B6}">
      <dgm:prSet/>
      <dgm:spPr/>
      <dgm:t>
        <a:bodyPr/>
        <a:lstStyle/>
        <a:p>
          <a:endParaRPr lang="en-US"/>
        </a:p>
      </dgm:t>
    </dgm:pt>
    <dgm:pt modelId="{FD6DCB73-B096-4DF0-A091-D2032DB4D258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12D54194-8EB6-4220-9235-E3AB2A5BE5D2}" type="parTrans" cxnId="{305F7390-1F03-455D-A0FB-E1E04DA1078F}">
      <dgm:prSet/>
      <dgm:spPr/>
      <dgm:t>
        <a:bodyPr/>
        <a:lstStyle/>
        <a:p>
          <a:endParaRPr lang="en-US"/>
        </a:p>
      </dgm:t>
    </dgm:pt>
    <dgm:pt modelId="{BB7E5341-11AA-4AA3-AC91-E95F37D2CFBB}" type="sibTrans" cxnId="{305F7390-1F03-455D-A0FB-E1E04DA1078F}">
      <dgm:prSet/>
      <dgm:spPr/>
      <dgm:t>
        <a:bodyPr/>
        <a:lstStyle/>
        <a:p>
          <a:endParaRPr lang="en-US"/>
        </a:p>
      </dgm:t>
    </dgm:pt>
    <dgm:pt modelId="{2B14C3F4-B13F-4932-9D45-8C0FCBBD648A}">
      <dgm:prSet custT="1"/>
      <dgm:spPr/>
      <dgm:t>
        <a:bodyPr/>
        <a:lstStyle/>
        <a:p>
          <a:r>
            <a:rPr lang="en-US" sz="600"/>
            <a:t>S: Evolve models (modify according to each project's evaluation)</a:t>
          </a:r>
        </a:p>
      </dgm:t>
    </dgm:pt>
    <dgm:pt modelId="{67B034BC-BEC3-4569-A3CD-F49613572531}" type="parTrans" cxnId="{B42ADB4F-9643-48CC-99F2-9A4CC1C77596}">
      <dgm:prSet/>
      <dgm:spPr/>
      <dgm:t>
        <a:bodyPr/>
        <a:lstStyle/>
        <a:p>
          <a:endParaRPr lang="en-US"/>
        </a:p>
      </dgm:t>
    </dgm:pt>
    <dgm:pt modelId="{26598349-7F3C-4B5F-80E6-D2CC30689FF9}" type="sibTrans" cxnId="{B42ADB4F-9643-48CC-99F2-9A4CC1C77596}">
      <dgm:prSet/>
      <dgm:spPr/>
      <dgm:t>
        <a:bodyPr/>
        <a:lstStyle/>
        <a:p>
          <a:endParaRPr lang="en-US"/>
        </a:p>
      </dgm:t>
    </dgm:pt>
    <dgm:pt modelId="{2D2371A5-8CCD-4255-9870-A4824CCA2508}">
      <dgm:prSet custT="1"/>
      <dgm:spPr/>
      <dgm:t>
        <a:bodyPr/>
        <a:lstStyle/>
        <a:p>
          <a:r>
            <a:rPr lang="en-US" sz="600"/>
            <a:t>G6: Characterize operational cost</a:t>
          </a:r>
        </a:p>
      </dgm:t>
    </dgm:pt>
    <dgm:pt modelId="{8B3599F6-E4B7-433B-8835-C6C3C1A27358}" type="parTrans" cxnId="{E65D1ABD-A67D-4599-9305-A5B27AD4F9D1}">
      <dgm:prSet/>
      <dgm:spPr/>
      <dgm:t>
        <a:bodyPr/>
        <a:lstStyle/>
        <a:p>
          <a:endParaRPr lang="en-US"/>
        </a:p>
      </dgm:t>
    </dgm:pt>
    <dgm:pt modelId="{F431CC34-CCBF-4AA9-BB83-503DF81FFD49}" type="sibTrans" cxnId="{E65D1ABD-A67D-4599-9305-A5B27AD4F9D1}">
      <dgm:prSet/>
      <dgm:spPr/>
      <dgm:t>
        <a:bodyPr/>
        <a:lstStyle/>
        <a:p>
          <a:endParaRPr lang="en-US"/>
        </a:p>
      </dgm:t>
    </dgm:pt>
    <dgm:pt modelId="{5EC51739-5050-443F-8C1C-281B2BAC5778}">
      <dgm:prSet custT="1"/>
      <dgm:spPr/>
      <dgm:t>
        <a:bodyPr/>
        <a:lstStyle/>
        <a:p>
          <a:r>
            <a:rPr lang="en-US" sz="600"/>
            <a:t>G5:Improve estimation model</a:t>
          </a:r>
        </a:p>
      </dgm:t>
    </dgm:pt>
    <dgm:pt modelId="{DC7F0520-2835-48B1-8E72-7920207B5AE7}" type="parTrans" cxnId="{95FF16C2-55F6-4034-9D10-6DD915009A3B}">
      <dgm:prSet/>
      <dgm:spPr/>
      <dgm:t>
        <a:bodyPr/>
        <a:lstStyle/>
        <a:p>
          <a:endParaRPr lang="en-US"/>
        </a:p>
      </dgm:t>
    </dgm:pt>
    <dgm:pt modelId="{F50F3E6F-408D-43EC-AD18-565CD9700E25}" type="sibTrans" cxnId="{95FF16C2-55F6-4034-9D10-6DD915009A3B}">
      <dgm:prSet/>
      <dgm:spPr/>
      <dgm:t>
        <a:bodyPr/>
        <a:lstStyle/>
        <a:p>
          <a:endParaRPr lang="en-US"/>
        </a:p>
      </dgm:t>
    </dgm:pt>
    <dgm:pt modelId="{B5C05601-DF88-45D0-A518-CC944D51E4C7}">
      <dgm:prSet/>
      <dgm:spPr/>
      <dgm:t>
        <a:bodyPr/>
        <a:lstStyle/>
        <a:p>
          <a:endParaRPr lang="en-US"/>
        </a:p>
      </dgm:t>
    </dgm:pt>
    <dgm:pt modelId="{3232268D-052B-4D37-8432-D7B53267E672}" type="parTrans" cxnId="{F80696E7-8630-4019-832E-A90BB16DA0EE}">
      <dgm:prSet/>
      <dgm:spPr/>
      <dgm:t>
        <a:bodyPr/>
        <a:lstStyle/>
        <a:p>
          <a:endParaRPr lang="en-US"/>
        </a:p>
      </dgm:t>
    </dgm:pt>
    <dgm:pt modelId="{D481354B-4A0F-408F-9732-C9E2A8D27C38}" type="sibTrans" cxnId="{F80696E7-8630-4019-832E-A90BB16DA0EE}">
      <dgm:prSet/>
      <dgm:spPr/>
      <dgm:t>
        <a:bodyPr/>
        <a:lstStyle/>
        <a:p>
          <a:endParaRPr lang="en-US"/>
        </a:p>
      </dgm:t>
    </dgm:pt>
    <dgm:pt modelId="{A785D007-00BA-4520-8DBA-7A16A89678CB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6987088E-861E-4D92-98F9-37AC4FA3C069}" type="parTrans" cxnId="{5DE46A2E-EF33-41BB-A4DD-5F3829451BC4}">
      <dgm:prSet/>
      <dgm:spPr/>
      <dgm:t>
        <a:bodyPr/>
        <a:lstStyle/>
        <a:p>
          <a:endParaRPr lang="en-US"/>
        </a:p>
      </dgm:t>
    </dgm:pt>
    <dgm:pt modelId="{30FC7349-E996-4E50-9066-E345CEDC7310}" type="sibTrans" cxnId="{5DE46A2E-EF33-41BB-A4DD-5F3829451BC4}">
      <dgm:prSet/>
      <dgm:spPr/>
      <dgm:t>
        <a:bodyPr/>
        <a:lstStyle/>
        <a:p>
          <a:endParaRPr lang="en-US"/>
        </a:p>
      </dgm:t>
    </dgm:pt>
    <dgm:pt modelId="{AF30FD38-C475-4FC1-B0D8-4F1E54D3E951}">
      <dgm:prSet custT="1"/>
      <dgm:spPr/>
      <dgm:t>
        <a:bodyPr/>
        <a:lstStyle/>
        <a:p>
          <a:r>
            <a:rPr lang="en-US" sz="600"/>
            <a:t>S: Collect data about customer (satisfaction, past project's budget)</a:t>
          </a:r>
        </a:p>
      </dgm:t>
    </dgm:pt>
    <dgm:pt modelId="{B682850D-0848-42B0-A5EE-D8B9E3F60183}" type="parTrans" cxnId="{9A063D16-E068-45A6-90EE-FC7F65BC51E5}">
      <dgm:prSet/>
      <dgm:spPr/>
      <dgm:t>
        <a:bodyPr/>
        <a:lstStyle/>
        <a:p>
          <a:endParaRPr lang="en-US"/>
        </a:p>
      </dgm:t>
    </dgm:pt>
    <dgm:pt modelId="{92B21547-9C05-48C8-B438-980D75DAA44D}" type="sibTrans" cxnId="{9A063D16-E068-45A6-90EE-FC7F65BC51E5}">
      <dgm:prSet/>
      <dgm:spPr/>
      <dgm:t>
        <a:bodyPr/>
        <a:lstStyle/>
        <a:p>
          <a:endParaRPr lang="en-US"/>
        </a:p>
      </dgm:t>
    </dgm:pt>
    <dgm:pt modelId="{8E64F1DF-2DD0-4802-A2AA-AD530A9D8437}">
      <dgm:prSet custT="1"/>
      <dgm:spPr/>
      <dgm:t>
        <a:bodyPr/>
        <a:lstStyle/>
        <a:p>
          <a:r>
            <a:rPr lang="en-US" sz="600"/>
            <a:t>S: Evolve models (modify according each customer's evaluation)</a:t>
          </a:r>
        </a:p>
      </dgm:t>
    </dgm:pt>
    <dgm:pt modelId="{717C1C62-DB51-4570-9016-9B3F183C43EB}" type="parTrans" cxnId="{51937ADF-EEE3-4672-A6F2-E6B3FBF04FD1}">
      <dgm:prSet/>
      <dgm:spPr/>
      <dgm:t>
        <a:bodyPr/>
        <a:lstStyle/>
        <a:p>
          <a:endParaRPr lang="en-US"/>
        </a:p>
      </dgm:t>
    </dgm:pt>
    <dgm:pt modelId="{CF7E5E51-FCEB-4DDA-A941-78968F2A5E34}" type="sibTrans" cxnId="{51937ADF-EEE3-4672-A6F2-E6B3FBF04FD1}">
      <dgm:prSet/>
      <dgm:spPr/>
      <dgm:t>
        <a:bodyPr/>
        <a:lstStyle/>
        <a:p>
          <a:endParaRPr lang="en-US"/>
        </a:p>
      </dgm:t>
    </dgm:pt>
    <dgm:pt modelId="{16205452-D19E-46C1-BC2B-E9D7C076D390}">
      <dgm:prSet/>
      <dgm:spPr/>
      <dgm:t>
        <a:bodyPr/>
        <a:lstStyle/>
        <a:p>
          <a:endParaRPr lang="en-US"/>
        </a:p>
      </dgm:t>
    </dgm:pt>
    <dgm:pt modelId="{F0268FFD-55F1-4185-9130-7F1C2E38C2DB}" type="parTrans" cxnId="{7F5B106D-2B58-4A66-A226-917B570D6D13}">
      <dgm:prSet/>
      <dgm:spPr/>
      <dgm:t>
        <a:bodyPr/>
        <a:lstStyle/>
        <a:p>
          <a:endParaRPr lang="en-US"/>
        </a:p>
      </dgm:t>
    </dgm:pt>
    <dgm:pt modelId="{88D899E3-F0A2-44B8-BEF9-86B18D133052}" type="sibTrans" cxnId="{7F5B106D-2B58-4A66-A226-917B570D6D13}">
      <dgm:prSet/>
      <dgm:spPr/>
      <dgm:t>
        <a:bodyPr/>
        <a:lstStyle/>
        <a:p>
          <a:endParaRPr lang="en-US"/>
        </a:p>
      </dgm:t>
    </dgm:pt>
    <dgm:pt modelId="{C9F189C1-E42B-42A6-B329-75AA23278E09}" type="pres">
      <dgm:prSet presAssocID="{3C6D786A-9A92-499F-B947-F47C41C75EA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F1EB8E-6BF6-428C-A3BB-7CE23CE74ACC}" type="pres">
      <dgm:prSet presAssocID="{8330FFF9-722B-427E-AD54-9CEEFAEAFCB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7B53300-A1D4-4BD6-96DE-54AC6D55C203}" type="pres">
      <dgm:prSet presAssocID="{8330FFF9-722B-427E-AD54-9CEEFAEAFCB8}" presName="rootComposite1" presStyleCnt="0"/>
      <dgm:spPr/>
      <dgm:t>
        <a:bodyPr/>
        <a:lstStyle/>
        <a:p>
          <a:endParaRPr lang="en-US"/>
        </a:p>
      </dgm:t>
    </dgm:pt>
    <dgm:pt modelId="{63C2196B-CC06-4DB2-BA5E-9BDC3FEA6402}" type="pres">
      <dgm:prSet presAssocID="{8330FFF9-722B-427E-AD54-9CEEFAEAFCB8}" presName="rootText1" presStyleLbl="node0" presStyleIdx="0" presStyleCnt="1" custScaleX="146983" custLinFactY="-400000" custLinFactNeighborX="-87547" custLinFactNeighborY="-4362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C753A0-BE7B-437C-9F87-D47828BE46F4}" type="pres">
      <dgm:prSet presAssocID="{8330FFF9-722B-427E-AD54-9CEEFAEAFCB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23F94C9-9E3B-452A-9C4F-200E3DBF989A}" type="pres">
      <dgm:prSet presAssocID="{8330FFF9-722B-427E-AD54-9CEEFAEAFCB8}" presName="hierChild2" presStyleCnt="0"/>
      <dgm:spPr/>
      <dgm:t>
        <a:bodyPr/>
        <a:lstStyle/>
        <a:p>
          <a:endParaRPr lang="en-US"/>
        </a:p>
      </dgm:t>
    </dgm:pt>
    <dgm:pt modelId="{57B88B09-4EB1-48EE-80D0-4F393624463A}" type="pres">
      <dgm:prSet presAssocID="{E3CDC76C-CC1A-4974-A76C-F7FD9A4CE241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F8E0C4E-1B96-4AF7-A518-A99CB2E712D4}" type="pres">
      <dgm:prSet presAssocID="{42A90DE3-C2E1-4A0B-9657-5EA1BF664A9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47FCAF7-09BC-4D32-B168-E56856DD75A9}" type="pres">
      <dgm:prSet presAssocID="{42A90DE3-C2E1-4A0B-9657-5EA1BF664A99}" presName="rootComposite" presStyleCnt="0"/>
      <dgm:spPr/>
      <dgm:t>
        <a:bodyPr/>
        <a:lstStyle/>
        <a:p>
          <a:endParaRPr lang="en-US"/>
        </a:p>
      </dgm:t>
    </dgm:pt>
    <dgm:pt modelId="{81CAC739-92A1-4741-8D71-34F3DD5CB774}" type="pres">
      <dgm:prSet presAssocID="{42A90DE3-C2E1-4A0B-9657-5EA1BF664A99}" presName="rootText" presStyleLbl="node2" presStyleIdx="0" presStyleCnt="3" custScaleX="144362" custScaleY="166834" custLinFactX="-23518" custLinFactY="-343597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819A7-85F2-4654-AB54-CAE3E260D1D1}" type="pres">
      <dgm:prSet presAssocID="{42A90DE3-C2E1-4A0B-9657-5EA1BF664A99}" presName="rootConnector" presStyleLbl="node2" presStyleIdx="0" presStyleCnt="3"/>
      <dgm:spPr/>
      <dgm:t>
        <a:bodyPr/>
        <a:lstStyle/>
        <a:p>
          <a:endParaRPr lang="en-US"/>
        </a:p>
      </dgm:t>
    </dgm:pt>
    <dgm:pt modelId="{FC12A0F8-8083-431F-B928-8A6285BEB64C}" type="pres">
      <dgm:prSet presAssocID="{42A90DE3-C2E1-4A0B-9657-5EA1BF664A99}" presName="hierChild4" presStyleCnt="0"/>
      <dgm:spPr/>
      <dgm:t>
        <a:bodyPr/>
        <a:lstStyle/>
        <a:p>
          <a:endParaRPr lang="en-US"/>
        </a:p>
      </dgm:t>
    </dgm:pt>
    <dgm:pt modelId="{CDCDE1BB-CCFF-405D-8FA8-BC4DCD5D4EEC}" type="pres">
      <dgm:prSet presAssocID="{D6163629-42E5-418D-A2B1-3E9618ACE47D}" presName="Name37" presStyleLbl="parChTrans1D3" presStyleIdx="0" presStyleCnt="5"/>
      <dgm:spPr/>
      <dgm:t>
        <a:bodyPr/>
        <a:lstStyle/>
        <a:p>
          <a:endParaRPr lang="en-US"/>
        </a:p>
      </dgm:t>
    </dgm:pt>
    <dgm:pt modelId="{A6934CFC-533A-4188-BF41-5C7FC0616E57}" type="pres">
      <dgm:prSet presAssocID="{2753FE5B-9D5F-4DF3-B1CD-B8DA491F9864}" presName="hierRoot2" presStyleCnt="0">
        <dgm:presLayoutVars>
          <dgm:hierBranch val="init"/>
        </dgm:presLayoutVars>
      </dgm:prSet>
      <dgm:spPr/>
    </dgm:pt>
    <dgm:pt modelId="{9FCFFABC-6B73-496B-95B0-ECEA03EF1964}" type="pres">
      <dgm:prSet presAssocID="{2753FE5B-9D5F-4DF3-B1CD-B8DA491F9864}" presName="rootComposite" presStyleCnt="0"/>
      <dgm:spPr/>
    </dgm:pt>
    <dgm:pt modelId="{A9D0AD48-7C29-43D1-A206-E1AC12496E3B}" type="pres">
      <dgm:prSet presAssocID="{2753FE5B-9D5F-4DF3-B1CD-B8DA491F9864}" presName="rootText" presStyleLbl="node3" presStyleIdx="0" presStyleCnt="5" custScaleX="129097" custScaleY="167719" custLinFactX="-23270" custLinFactY="-32172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000B33-B6E7-484C-A190-EF1E220E6A42}" type="pres">
      <dgm:prSet presAssocID="{2753FE5B-9D5F-4DF3-B1CD-B8DA491F9864}" presName="rootConnector" presStyleLbl="node3" presStyleIdx="0" presStyleCnt="5"/>
      <dgm:spPr/>
      <dgm:t>
        <a:bodyPr/>
        <a:lstStyle/>
        <a:p>
          <a:endParaRPr lang="en-US"/>
        </a:p>
      </dgm:t>
    </dgm:pt>
    <dgm:pt modelId="{58A46E1C-6DFC-44E9-85F3-B67912D20B32}" type="pres">
      <dgm:prSet presAssocID="{2753FE5B-9D5F-4DF3-B1CD-B8DA491F9864}" presName="hierChild4" presStyleCnt="0"/>
      <dgm:spPr/>
    </dgm:pt>
    <dgm:pt modelId="{FD6AC989-148F-4E94-952C-8CD4B02D9A2F}" type="pres">
      <dgm:prSet presAssocID="{9D54634B-1FF2-4A41-90B5-503F9AF4F73C}" presName="Name37" presStyleLbl="parChTrans1D4" presStyleIdx="0" presStyleCnt="51"/>
      <dgm:spPr/>
      <dgm:t>
        <a:bodyPr/>
        <a:lstStyle/>
        <a:p>
          <a:endParaRPr lang="en-US"/>
        </a:p>
      </dgm:t>
    </dgm:pt>
    <dgm:pt modelId="{2F28EE79-E3DB-41F7-8C78-31731AD02110}" type="pres">
      <dgm:prSet presAssocID="{65B10D37-B2BC-434B-ACF2-1B84B14FB460}" presName="hierRoot2" presStyleCnt="0">
        <dgm:presLayoutVars>
          <dgm:hierBranch val="init"/>
        </dgm:presLayoutVars>
      </dgm:prSet>
      <dgm:spPr/>
    </dgm:pt>
    <dgm:pt modelId="{E27467BB-673A-4FF4-A818-0127525D071B}" type="pres">
      <dgm:prSet presAssocID="{65B10D37-B2BC-434B-ACF2-1B84B14FB460}" presName="rootComposite" presStyleCnt="0"/>
      <dgm:spPr/>
    </dgm:pt>
    <dgm:pt modelId="{179D33F7-12B1-4789-819D-1E0B35C1E940}" type="pres">
      <dgm:prSet presAssocID="{65B10D37-B2BC-434B-ACF2-1B84B14FB460}" presName="rootText" presStyleLbl="node4" presStyleIdx="0" presStyleCnt="51" custScaleX="187216" custScaleY="154572" custLinFactX="5183" custLinFactY="-300000" custLinFactNeighborX="100000" custLinFactNeighborY="-387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1C50C8-54F5-4EAB-8AF7-D27C63A2AA7E}" type="pres">
      <dgm:prSet presAssocID="{65B10D37-B2BC-434B-ACF2-1B84B14FB460}" presName="rootConnector" presStyleLbl="node4" presStyleIdx="0" presStyleCnt="51"/>
      <dgm:spPr/>
      <dgm:t>
        <a:bodyPr/>
        <a:lstStyle/>
        <a:p>
          <a:endParaRPr lang="en-US"/>
        </a:p>
      </dgm:t>
    </dgm:pt>
    <dgm:pt modelId="{F15E7EB3-1C0A-49BA-9126-5128B3CBB5F4}" type="pres">
      <dgm:prSet presAssocID="{65B10D37-B2BC-434B-ACF2-1B84B14FB460}" presName="hierChild4" presStyleCnt="0"/>
      <dgm:spPr/>
    </dgm:pt>
    <dgm:pt modelId="{3149A799-AE16-4D19-B78B-47FA6C4D5EC5}" type="pres">
      <dgm:prSet presAssocID="{CB819F91-19BA-445E-ACFB-8E5422E228CB}" presName="Name37" presStyleLbl="parChTrans1D4" presStyleIdx="1" presStyleCnt="51"/>
      <dgm:spPr/>
      <dgm:t>
        <a:bodyPr/>
        <a:lstStyle/>
        <a:p>
          <a:endParaRPr lang="en-US"/>
        </a:p>
      </dgm:t>
    </dgm:pt>
    <dgm:pt modelId="{40F30DB2-F346-42A6-B1E9-63B032133356}" type="pres">
      <dgm:prSet presAssocID="{E8CF6B54-D36A-44F9-A602-70C98A9434DE}" presName="hierRoot2" presStyleCnt="0">
        <dgm:presLayoutVars>
          <dgm:hierBranch val="init"/>
        </dgm:presLayoutVars>
      </dgm:prSet>
      <dgm:spPr/>
    </dgm:pt>
    <dgm:pt modelId="{446CCD77-D0DA-4641-9718-63BEDD586A58}" type="pres">
      <dgm:prSet presAssocID="{E8CF6B54-D36A-44F9-A602-70C98A9434DE}" presName="rootComposite" presStyleCnt="0"/>
      <dgm:spPr/>
    </dgm:pt>
    <dgm:pt modelId="{27324B5F-F1F9-4798-AC53-F9F0988FBA20}" type="pres">
      <dgm:prSet presAssocID="{E8CF6B54-D36A-44F9-A602-70C98A9434DE}" presName="rootText" presStyleLbl="node4" presStyleIdx="1" presStyleCnt="51" custScaleX="262691" custScaleY="150101" custLinFactY="-300000" custLinFactNeighborX="86772" custLinFactNeighborY="-358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AD12D3-6703-44C7-BD42-F4E2F39EE722}" type="pres">
      <dgm:prSet presAssocID="{E8CF6B54-D36A-44F9-A602-70C98A9434DE}" presName="rootConnector" presStyleLbl="node4" presStyleIdx="1" presStyleCnt="51"/>
      <dgm:spPr/>
      <dgm:t>
        <a:bodyPr/>
        <a:lstStyle/>
        <a:p>
          <a:endParaRPr lang="en-US"/>
        </a:p>
      </dgm:t>
    </dgm:pt>
    <dgm:pt modelId="{EAE4E13D-41E7-4409-A176-99D0D96E9DBE}" type="pres">
      <dgm:prSet presAssocID="{E8CF6B54-D36A-44F9-A602-70C98A9434DE}" presName="hierChild4" presStyleCnt="0"/>
      <dgm:spPr/>
    </dgm:pt>
    <dgm:pt modelId="{4B8D7D42-6102-4B74-BB23-97E903F8911D}" type="pres">
      <dgm:prSet presAssocID="{88A45E3E-3F5A-44DE-9583-7A24F88F631C}" presName="Name37" presStyleLbl="parChTrans1D4" presStyleIdx="2" presStyleCnt="51"/>
      <dgm:spPr/>
      <dgm:t>
        <a:bodyPr/>
        <a:lstStyle/>
        <a:p>
          <a:endParaRPr lang="en-US"/>
        </a:p>
      </dgm:t>
    </dgm:pt>
    <dgm:pt modelId="{4DFD5A17-0B87-4A72-9924-84D739C6E368}" type="pres">
      <dgm:prSet presAssocID="{329CF1AD-8257-462C-933F-160CB1679080}" presName="hierRoot2" presStyleCnt="0">
        <dgm:presLayoutVars>
          <dgm:hierBranch val="init"/>
        </dgm:presLayoutVars>
      </dgm:prSet>
      <dgm:spPr/>
    </dgm:pt>
    <dgm:pt modelId="{80336431-B54E-482D-B4F3-F89B2D0D7805}" type="pres">
      <dgm:prSet presAssocID="{329CF1AD-8257-462C-933F-160CB1679080}" presName="rootComposite" presStyleCnt="0"/>
      <dgm:spPr/>
    </dgm:pt>
    <dgm:pt modelId="{130DCD47-27CD-4DC8-90FB-463BF58F6589}" type="pres">
      <dgm:prSet presAssocID="{329CF1AD-8257-462C-933F-160CB1679080}" presName="rootText" presStyleLbl="node4" presStyleIdx="2" presStyleCnt="51" custScaleX="156390" custScaleY="164753" custLinFactY="-300000" custLinFactNeighborX="20363" custLinFactNeighborY="-3372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701AF1-01BA-4F4F-B790-DDB47025610F}" type="pres">
      <dgm:prSet presAssocID="{329CF1AD-8257-462C-933F-160CB1679080}" presName="rootConnector" presStyleLbl="node4" presStyleIdx="2" presStyleCnt="51"/>
      <dgm:spPr/>
      <dgm:t>
        <a:bodyPr/>
        <a:lstStyle/>
        <a:p>
          <a:endParaRPr lang="en-US"/>
        </a:p>
      </dgm:t>
    </dgm:pt>
    <dgm:pt modelId="{37F84554-1A1B-4D2A-B523-46F8FF3A032B}" type="pres">
      <dgm:prSet presAssocID="{329CF1AD-8257-462C-933F-160CB1679080}" presName="hierChild4" presStyleCnt="0"/>
      <dgm:spPr/>
    </dgm:pt>
    <dgm:pt modelId="{7CF6C364-0730-471A-9363-664988701948}" type="pres">
      <dgm:prSet presAssocID="{DC7F0520-2835-48B1-8E72-7920207B5AE7}" presName="Name37" presStyleLbl="parChTrans1D4" presStyleIdx="3" presStyleCnt="51" custSzX="197606"/>
      <dgm:spPr/>
      <dgm:t>
        <a:bodyPr/>
        <a:lstStyle/>
        <a:p>
          <a:endParaRPr lang="en-US"/>
        </a:p>
      </dgm:t>
    </dgm:pt>
    <dgm:pt modelId="{8106CD06-020B-48DD-BCE2-1046339D1B9D}" type="pres">
      <dgm:prSet presAssocID="{5EC51739-5050-443F-8C1C-281B2BAC5778}" presName="hierRoot2" presStyleCnt="0">
        <dgm:presLayoutVars>
          <dgm:hierBranch val="init"/>
        </dgm:presLayoutVars>
      </dgm:prSet>
      <dgm:spPr/>
    </dgm:pt>
    <dgm:pt modelId="{8326A01F-D874-48D8-A399-C2F1887FB1C0}" type="pres">
      <dgm:prSet presAssocID="{5EC51739-5050-443F-8C1C-281B2BAC5778}" presName="rootComposite" presStyleCnt="0"/>
      <dgm:spPr/>
    </dgm:pt>
    <dgm:pt modelId="{9DAF13F9-6C2F-4780-9C3D-EAC81AFDEC3F}" type="pres">
      <dgm:prSet presAssocID="{5EC51739-5050-443F-8C1C-281B2BAC5778}" presName="rootText" presStyleLbl="node4" presStyleIdx="3" presStyleCnt="51" custScaleX="126070" custScaleY="141431" custLinFactY="-300000" custLinFactNeighborX="21393" custLinFactNeighborY="-3350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825828-1E7D-4E8E-9953-34C62778EEC8}" type="pres">
      <dgm:prSet presAssocID="{5EC51739-5050-443F-8C1C-281B2BAC5778}" presName="rootConnector" presStyleLbl="node4" presStyleIdx="3" presStyleCnt="51"/>
      <dgm:spPr/>
      <dgm:t>
        <a:bodyPr/>
        <a:lstStyle/>
        <a:p>
          <a:endParaRPr lang="en-US"/>
        </a:p>
      </dgm:t>
    </dgm:pt>
    <dgm:pt modelId="{6F03BD9F-EE60-40DC-9D23-59DA4B0702C1}" type="pres">
      <dgm:prSet presAssocID="{5EC51739-5050-443F-8C1C-281B2BAC5778}" presName="hierChild4" presStyleCnt="0"/>
      <dgm:spPr/>
    </dgm:pt>
    <dgm:pt modelId="{61C4711F-1C92-4DBB-A8E9-C52D1EF6FBDD}" type="pres">
      <dgm:prSet presAssocID="{6987088E-861E-4D92-98F9-37AC4FA3C069}" presName="Name37" presStyleLbl="parChTrans1D4" presStyleIdx="4" presStyleCnt="51"/>
      <dgm:spPr/>
      <dgm:t>
        <a:bodyPr/>
        <a:lstStyle/>
        <a:p>
          <a:endParaRPr lang="en-US"/>
        </a:p>
      </dgm:t>
    </dgm:pt>
    <dgm:pt modelId="{65B9761C-82C5-4F14-B497-EB42701404BE}" type="pres">
      <dgm:prSet presAssocID="{A785D007-00BA-4520-8DBA-7A16A89678CB}" presName="hierRoot2" presStyleCnt="0">
        <dgm:presLayoutVars>
          <dgm:hierBranch val="init"/>
        </dgm:presLayoutVars>
      </dgm:prSet>
      <dgm:spPr/>
    </dgm:pt>
    <dgm:pt modelId="{E17DB29E-9FA5-45B8-9378-EE1498E9DF44}" type="pres">
      <dgm:prSet presAssocID="{A785D007-00BA-4520-8DBA-7A16A89678CB}" presName="rootComposite" presStyleCnt="0"/>
      <dgm:spPr/>
    </dgm:pt>
    <dgm:pt modelId="{93A02220-D264-43AD-AEAE-BE1D74F3206E}" type="pres">
      <dgm:prSet presAssocID="{A785D007-00BA-4520-8DBA-7A16A89678CB}" presName="rootText" presStyleLbl="node4" presStyleIdx="4" presStyleCnt="51" custScaleX="236232" custScaleY="82125" custLinFactY="-300000" custLinFactNeighborX="17539" custLinFactNeighborY="-3347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C5AD45-8604-4527-B7AB-96EF42A85132}" type="pres">
      <dgm:prSet presAssocID="{A785D007-00BA-4520-8DBA-7A16A89678CB}" presName="rootConnector" presStyleLbl="node4" presStyleIdx="4" presStyleCnt="51"/>
      <dgm:spPr/>
      <dgm:t>
        <a:bodyPr/>
        <a:lstStyle/>
        <a:p>
          <a:endParaRPr lang="en-US"/>
        </a:p>
      </dgm:t>
    </dgm:pt>
    <dgm:pt modelId="{8502C27E-D540-41FA-B20A-8C2EB2A81259}" type="pres">
      <dgm:prSet presAssocID="{A785D007-00BA-4520-8DBA-7A16A89678CB}" presName="hierChild4" presStyleCnt="0"/>
      <dgm:spPr/>
    </dgm:pt>
    <dgm:pt modelId="{4A2315EC-6D55-478D-9AC8-E4C1F3D753B8}" type="pres">
      <dgm:prSet presAssocID="{A785D007-00BA-4520-8DBA-7A16A89678CB}" presName="hierChild5" presStyleCnt="0"/>
      <dgm:spPr/>
    </dgm:pt>
    <dgm:pt modelId="{D61B8E14-54F3-4492-990B-FED2692CEA85}" type="pres">
      <dgm:prSet presAssocID="{B682850D-0848-42B0-A5EE-D8B9E3F60183}" presName="Name37" presStyleLbl="parChTrans1D4" presStyleIdx="5" presStyleCnt="51"/>
      <dgm:spPr/>
      <dgm:t>
        <a:bodyPr/>
        <a:lstStyle/>
        <a:p>
          <a:endParaRPr lang="en-US"/>
        </a:p>
      </dgm:t>
    </dgm:pt>
    <dgm:pt modelId="{711EEB3D-8E12-4DE0-82DB-3E09FC3B5B8D}" type="pres">
      <dgm:prSet presAssocID="{AF30FD38-C475-4FC1-B0D8-4F1E54D3E951}" presName="hierRoot2" presStyleCnt="0">
        <dgm:presLayoutVars>
          <dgm:hierBranch val="init"/>
        </dgm:presLayoutVars>
      </dgm:prSet>
      <dgm:spPr/>
    </dgm:pt>
    <dgm:pt modelId="{F3600603-1746-44D7-AD19-348F98695F99}" type="pres">
      <dgm:prSet presAssocID="{AF30FD38-C475-4FC1-B0D8-4F1E54D3E951}" presName="rootComposite" presStyleCnt="0"/>
      <dgm:spPr/>
    </dgm:pt>
    <dgm:pt modelId="{52967330-AA43-4503-A9E7-0B810BEE4CCB}" type="pres">
      <dgm:prSet presAssocID="{AF30FD38-C475-4FC1-B0D8-4F1E54D3E951}" presName="rootText" presStyleLbl="node4" presStyleIdx="5" presStyleCnt="51" custScaleX="226170" custScaleY="147693" custLinFactY="-300000" custLinFactNeighborX="19336" custLinFactNeighborY="-3386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9DFAE9-0E15-446A-AFB0-F3F593F61411}" type="pres">
      <dgm:prSet presAssocID="{AF30FD38-C475-4FC1-B0D8-4F1E54D3E951}" presName="rootConnector" presStyleLbl="node4" presStyleIdx="5" presStyleCnt="51"/>
      <dgm:spPr/>
      <dgm:t>
        <a:bodyPr/>
        <a:lstStyle/>
        <a:p>
          <a:endParaRPr lang="en-US"/>
        </a:p>
      </dgm:t>
    </dgm:pt>
    <dgm:pt modelId="{ADFF5D21-007F-4F11-AFD9-87A2309EE706}" type="pres">
      <dgm:prSet presAssocID="{AF30FD38-C475-4FC1-B0D8-4F1E54D3E951}" presName="hierChild4" presStyleCnt="0"/>
      <dgm:spPr/>
    </dgm:pt>
    <dgm:pt modelId="{60E29082-86FD-4863-BA76-CD8A9349B5D4}" type="pres">
      <dgm:prSet presAssocID="{AF30FD38-C475-4FC1-B0D8-4F1E54D3E951}" presName="hierChild5" presStyleCnt="0"/>
      <dgm:spPr/>
    </dgm:pt>
    <dgm:pt modelId="{8F6FD3F4-B0AD-42B4-9B35-BE6D941822C5}" type="pres">
      <dgm:prSet presAssocID="{717C1C62-DB51-4570-9016-9B3F183C43EB}" presName="Name37" presStyleLbl="parChTrans1D4" presStyleIdx="6" presStyleCnt="51"/>
      <dgm:spPr/>
      <dgm:t>
        <a:bodyPr/>
        <a:lstStyle/>
        <a:p>
          <a:endParaRPr lang="en-US"/>
        </a:p>
      </dgm:t>
    </dgm:pt>
    <dgm:pt modelId="{DCF74126-C117-4AD1-8E4A-324681F43B79}" type="pres">
      <dgm:prSet presAssocID="{8E64F1DF-2DD0-4802-A2AA-AD530A9D8437}" presName="hierRoot2" presStyleCnt="0">
        <dgm:presLayoutVars>
          <dgm:hierBranch val="init"/>
        </dgm:presLayoutVars>
      </dgm:prSet>
      <dgm:spPr/>
    </dgm:pt>
    <dgm:pt modelId="{23EE674A-B464-482B-B7C3-5A09946D2389}" type="pres">
      <dgm:prSet presAssocID="{8E64F1DF-2DD0-4802-A2AA-AD530A9D8437}" presName="rootComposite" presStyleCnt="0"/>
      <dgm:spPr/>
    </dgm:pt>
    <dgm:pt modelId="{B933C2C7-0F4D-47F9-9584-A14ACC55A580}" type="pres">
      <dgm:prSet presAssocID="{8E64F1DF-2DD0-4802-A2AA-AD530A9D8437}" presName="rootText" presStyleLbl="node4" presStyleIdx="6" presStyleCnt="51" custScaleX="227602" custScaleY="144260" custLinFactY="-300000" custLinFactNeighborX="21678" custLinFactNeighborY="-332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F4E0E5-39D9-4BFC-904A-B0CB67A44A51}" type="pres">
      <dgm:prSet presAssocID="{8E64F1DF-2DD0-4802-A2AA-AD530A9D8437}" presName="rootConnector" presStyleLbl="node4" presStyleIdx="6" presStyleCnt="51"/>
      <dgm:spPr/>
      <dgm:t>
        <a:bodyPr/>
        <a:lstStyle/>
        <a:p>
          <a:endParaRPr lang="en-US"/>
        </a:p>
      </dgm:t>
    </dgm:pt>
    <dgm:pt modelId="{F07CF465-F55B-4AAB-88F9-2841685099A8}" type="pres">
      <dgm:prSet presAssocID="{8E64F1DF-2DD0-4802-A2AA-AD530A9D8437}" presName="hierChild4" presStyleCnt="0"/>
      <dgm:spPr/>
    </dgm:pt>
    <dgm:pt modelId="{27E386E4-1EBB-4F96-B8C2-1784D908E4B7}" type="pres">
      <dgm:prSet presAssocID="{8E64F1DF-2DD0-4802-A2AA-AD530A9D8437}" presName="hierChild5" presStyleCnt="0"/>
      <dgm:spPr/>
    </dgm:pt>
    <dgm:pt modelId="{3AEF3EB8-FC76-4E69-86ED-541325CC7955}" type="pres">
      <dgm:prSet presAssocID="{5EC51739-5050-443F-8C1C-281B2BAC5778}" presName="hierChild5" presStyleCnt="0"/>
      <dgm:spPr/>
    </dgm:pt>
    <dgm:pt modelId="{6DE0ADED-AB04-4157-A73B-618D56BA2524}" type="pres">
      <dgm:prSet presAssocID="{329CF1AD-8257-462C-933F-160CB1679080}" presName="hierChild5" presStyleCnt="0"/>
      <dgm:spPr/>
    </dgm:pt>
    <dgm:pt modelId="{BA3A11EA-8972-4604-9F9E-BE112C9EDCAF}" type="pres">
      <dgm:prSet presAssocID="{52C06383-61AC-4837-B996-E31AEA2461E2}" presName="Name37" presStyleLbl="parChTrans1D4" presStyleIdx="7" presStyleCnt="51"/>
      <dgm:spPr/>
      <dgm:t>
        <a:bodyPr/>
        <a:lstStyle/>
        <a:p>
          <a:endParaRPr lang="en-US"/>
        </a:p>
      </dgm:t>
    </dgm:pt>
    <dgm:pt modelId="{FB154CF3-7E68-4EF9-8BB1-4CFED3586071}" type="pres">
      <dgm:prSet presAssocID="{F038A846-94BE-4686-BCEC-C56E1F5A200B}" presName="hierRoot2" presStyleCnt="0">
        <dgm:presLayoutVars>
          <dgm:hierBranch val="init"/>
        </dgm:presLayoutVars>
      </dgm:prSet>
      <dgm:spPr/>
    </dgm:pt>
    <dgm:pt modelId="{EF45AFF0-D7A7-4A38-8E4F-F9D7851DC71B}" type="pres">
      <dgm:prSet presAssocID="{F038A846-94BE-4686-BCEC-C56E1F5A200B}" presName="rootComposite" presStyleCnt="0"/>
      <dgm:spPr/>
    </dgm:pt>
    <dgm:pt modelId="{BA55BC89-BFD0-44E2-AFA8-E0BF4632AD92}" type="pres">
      <dgm:prSet presAssocID="{F038A846-94BE-4686-BCEC-C56E1F5A200B}" presName="rootText" presStyleLbl="node4" presStyleIdx="7" presStyleCnt="51" custScaleX="162852" custScaleY="164751" custLinFactY="-300000" custLinFactNeighborX="34294" custLinFactNeighborY="-3394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4E2497-61CF-452B-A0CD-D3F8326E1A17}" type="pres">
      <dgm:prSet presAssocID="{F038A846-94BE-4686-BCEC-C56E1F5A200B}" presName="rootConnector" presStyleLbl="node4" presStyleIdx="7" presStyleCnt="51"/>
      <dgm:spPr/>
      <dgm:t>
        <a:bodyPr/>
        <a:lstStyle/>
        <a:p>
          <a:endParaRPr lang="en-US"/>
        </a:p>
      </dgm:t>
    </dgm:pt>
    <dgm:pt modelId="{FE34024A-BDA6-4AD0-83A5-8E480A4839DC}" type="pres">
      <dgm:prSet presAssocID="{F038A846-94BE-4686-BCEC-C56E1F5A200B}" presName="hierChild4" presStyleCnt="0"/>
      <dgm:spPr/>
    </dgm:pt>
    <dgm:pt modelId="{DDA82D1F-A326-472C-9FAB-18C1C64264E6}" type="pres">
      <dgm:prSet presAssocID="{8B3599F6-E4B7-433B-8835-C6C3C1A27358}" presName="Name37" presStyleLbl="parChTrans1D4" presStyleIdx="8" presStyleCnt="51"/>
      <dgm:spPr/>
      <dgm:t>
        <a:bodyPr/>
        <a:lstStyle/>
        <a:p>
          <a:endParaRPr lang="en-US"/>
        </a:p>
      </dgm:t>
    </dgm:pt>
    <dgm:pt modelId="{5FE47AF3-5EF7-4A56-A675-661453E229AE}" type="pres">
      <dgm:prSet presAssocID="{2D2371A5-8CCD-4255-9870-A4824CCA2508}" presName="hierRoot2" presStyleCnt="0">
        <dgm:presLayoutVars>
          <dgm:hierBranch val="init"/>
        </dgm:presLayoutVars>
      </dgm:prSet>
      <dgm:spPr/>
    </dgm:pt>
    <dgm:pt modelId="{A11F5E6D-20EC-4076-BD97-AEB6181E0A5B}" type="pres">
      <dgm:prSet presAssocID="{2D2371A5-8CCD-4255-9870-A4824CCA2508}" presName="rootComposite" presStyleCnt="0"/>
      <dgm:spPr/>
    </dgm:pt>
    <dgm:pt modelId="{02BC47AE-48E5-4DBA-8190-E0417C41640F}" type="pres">
      <dgm:prSet presAssocID="{2D2371A5-8CCD-4255-9870-A4824CCA2508}" presName="rootText" presStyleLbl="node4" presStyleIdx="8" presStyleCnt="51" custScaleX="136239" custScaleY="184466" custLinFactY="-300000" custLinFactNeighborX="33933" custLinFactNeighborY="-341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AD59C-8FE9-4FF2-9739-35A6A1D2F82B}" type="pres">
      <dgm:prSet presAssocID="{2D2371A5-8CCD-4255-9870-A4824CCA2508}" presName="rootConnector" presStyleLbl="node4" presStyleIdx="8" presStyleCnt="51"/>
      <dgm:spPr/>
      <dgm:t>
        <a:bodyPr/>
        <a:lstStyle/>
        <a:p>
          <a:endParaRPr lang="en-US"/>
        </a:p>
      </dgm:t>
    </dgm:pt>
    <dgm:pt modelId="{FEC3E93D-D4D8-4EBC-89AF-BE46E67B8A4A}" type="pres">
      <dgm:prSet presAssocID="{2D2371A5-8CCD-4255-9870-A4824CCA2508}" presName="hierChild4" presStyleCnt="0"/>
      <dgm:spPr/>
    </dgm:pt>
    <dgm:pt modelId="{0DA0DE7D-02B1-4A54-8422-B8CE1AE7314C}" type="pres">
      <dgm:prSet presAssocID="{3232268D-052B-4D37-8432-D7B53267E672}" presName="Name37" presStyleLbl="parChTrans1D4" presStyleIdx="9" presStyleCnt="51"/>
      <dgm:spPr/>
      <dgm:t>
        <a:bodyPr/>
        <a:lstStyle/>
        <a:p>
          <a:endParaRPr lang="en-US"/>
        </a:p>
      </dgm:t>
    </dgm:pt>
    <dgm:pt modelId="{C1D190A1-515E-4B97-A85B-B8A85537098B}" type="pres">
      <dgm:prSet presAssocID="{B5C05601-DF88-45D0-A518-CC944D51E4C7}" presName="hierRoot2" presStyleCnt="0">
        <dgm:presLayoutVars>
          <dgm:hierBranch val="init"/>
        </dgm:presLayoutVars>
      </dgm:prSet>
      <dgm:spPr/>
    </dgm:pt>
    <dgm:pt modelId="{365AA2FA-652E-45D8-8215-2DEC7B224E89}" type="pres">
      <dgm:prSet presAssocID="{B5C05601-DF88-45D0-A518-CC944D51E4C7}" presName="rootComposite" presStyleCnt="0"/>
      <dgm:spPr/>
    </dgm:pt>
    <dgm:pt modelId="{534C72A3-3B68-4CB2-8737-7F97D081C885}" type="pres">
      <dgm:prSet presAssocID="{B5C05601-DF88-45D0-A518-CC944D51E4C7}" presName="rootText" presStyleLbl="node4" presStyleIdx="9" presStyleCnt="51" custScaleX="158594" custScaleY="176052" custLinFactX="100000" custLinFactY="-300000" custLinFactNeighborX="188993" custLinFactNeighborY="-3724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C89E72-E490-4805-8264-AD67A6FE11DC}" type="pres">
      <dgm:prSet presAssocID="{B5C05601-DF88-45D0-A518-CC944D51E4C7}" presName="rootConnector" presStyleLbl="node4" presStyleIdx="9" presStyleCnt="51"/>
      <dgm:spPr/>
      <dgm:t>
        <a:bodyPr/>
        <a:lstStyle/>
        <a:p>
          <a:endParaRPr lang="en-US"/>
        </a:p>
      </dgm:t>
    </dgm:pt>
    <dgm:pt modelId="{67FD2E3A-D5AF-4133-921D-EE7709BFDD00}" type="pres">
      <dgm:prSet presAssocID="{B5C05601-DF88-45D0-A518-CC944D51E4C7}" presName="hierChild4" presStyleCnt="0"/>
      <dgm:spPr/>
    </dgm:pt>
    <dgm:pt modelId="{A858C078-F03C-4F08-9E54-7B6786FE9046}" type="pres">
      <dgm:prSet presAssocID="{B5C05601-DF88-45D0-A518-CC944D51E4C7}" presName="hierChild5" presStyleCnt="0"/>
      <dgm:spPr/>
    </dgm:pt>
    <dgm:pt modelId="{2E2EA9A9-42E8-4228-A63D-8556E032BC6F}" type="pres">
      <dgm:prSet presAssocID="{2D2371A5-8CCD-4255-9870-A4824CCA2508}" presName="hierChild5" presStyleCnt="0"/>
      <dgm:spPr/>
    </dgm:pt>
    <dgm:pt modelId="{0DACDF0B-280E-40EA-A232-DE185BC3C384}" type="pres">
      <dgm:prSet presAssocID="{F038A846-94BE-4686-BCEC-C56E1F5A200B}" presName="hierChild5" presStyleCnt="0"/>
      <dgm:spPr/>
    </dgm:pt>
    <dgm:pt modelId="{0EC88729-05E8-42F4-A07C-AA48061AC5F4}" type="pres">
      <dgm:prSet presAssocID="{E8CF6B54-D36A-44F9-A602-70C98A9434DE}" presName="hierChild5" presStyleCnt="0"/>
      <dgm:spPr/>
    </dgm:pt>
    <dgm:pt modelId="{0401D1A7-393E-4953-8CA2-B8DAE53AD78D}" type="pres">
      <dgm:prSet presAssocID="{65B10D37-B2BC-434B-ACF2-1B84B14FB460}" presName="hierChild5" presStyleCnt="0"/>
      <dgm:spPr/>
    </dgm:pt>
    <dgm:pt modelId="{D95A258E-9C68-462A-8307-F8FD2F281705}" type="pres">
      <dgm:prSet presAssocID="{B19E1EC0-C717-4BDA-8BCB-0F58868A28E5}" presName="Name37" presStyleLbl="parChTrans1D4" presStyleIdx="10" presStyleCnt="51"/>
      <dgm:spPr/>
      <dgm:t>
        <a:bodyPr/>
        <a:lstStyle/>
        <a:p>
          <a:endParaRPr lang="en-US"/>
        </a:p>
      </dgm:t>
    </dgm:pt>
    <dgm:pt modelId="{01EC23F5-5071-46C5-BFC1-FD3335053C3E}" type="pres">
      <dgm:prSet presAssocID="{C905D7B0-4D60-4392-AC9F-DE56406650AE}" presName="hierRoot2" presStyleCnt="0">
        <dgm:presLayoutVars>
          <dgm:hierBranch val="init"/>
        </dgm:presLayoutVars>
      </dgm:prSet>
      <dgm:spPr/>
    </dgm:pt>
    <dgm:pt modelId="{1B031342-23A6-451B-9E78-79F669019468}" type="pres">
      <dgm:prSet presAssocID="{C905D7B0-4D60-4392-AC9F-DE56406650AE}" presName="rootComposite" presStyleCnt="0"/>
      <dgm:spPr/>
    </dgm:pt>
    <dgm:pt modelId="{53444573-EAAD-42D8-9E1C-4263F5BACE43}" type="pres">
      <dgm:prSet presAssocID="{C905D7B0-4D60-4392-AC9F-DE56406650AE}" presName="rootText" presStyleLbl="node4" presStyleIdx="10" presStyleCnt="51" custScaleX="178818" custScaleY="170805" custLinFactY="-300000" custLinFactNeighborX="-48045" custLinFactNeighborY="-3828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F78D1-7EBE-47E6-B2CA-097338D630A8}" type="pres">
      <dgm:prSet presAssocID="{C905D7B0-4D60-4392-AC9F-DE56406650AE}" presName="rootConnector" presStyleLbl="node4" presStyleIdx="10" presStyleCnt="51"/>
      <dgm:spPr/>
      <dgm:t>
        <a:bodyPr/>
        <a:lstStyle/>
        <a:p>
          <a:endParaRPr lang="en-US"/>
        </a:p>
      </dgm:t>
    </dgm:pt>
    <dgm:pt modelId="{7CC78404-18B9-4469-B0E2-3C31EF9294D4}" type="pres">
      <dgm:prSet presAssocID="{C905D7B0-4D60-4392-AC9F-DE56406650AE}" presName="hierChild4" presStyleCnt="0"/>
      <dgm:spPr/>
    </dgm:pt>
    <dgm:pt modelId="{7C3C4F82-D7FF-4CD4-AF02-FB04A4134410}" type="pres">
      <dgm:prSet presAssocID="{21F201DA-E525-42E5-AFEB-106DC9ACC1BF}" presName="Name37" presStyleLbl="parChTrans1D4" presStyleIdx="11" presStyleCnt="51"/>
      <dgm:spPr/>
      <dgm:t>
        <a:bodyPr/>
        <a:lstStyle/>
        <a:p>
          <a:endParaRPr lang="en-US"/>
        </a:p>
      </dgm:t>
    </dgm:pt>
    <dgm:pt modelId="{45409D69-9AAA-420D-B72F-E5ABABAF7DD8}" type="pres">
      <dgm:prSet presAssocID="{63940089-34FC-4F0A-9A28-9995D041353B}" presName="hierRoot2" presStyleCnt="0">
        <dgm:presLayoutVars>
          <dgm:hierBranch val="init"/>
        </dgm:presLayoutVars>
      </dgm:prSet>
      <dgm:spPr/>
    </dgm:pt>
    <dgm:pt modelId="{1EFA7F4E-BC52-4437-B3A2-5054DC50BD52}" type="pres">
      <dgm:prSet presAssocID="{63940089-34FC-4F0A-9A28-9995D041353B}" presName="rootComposite" presStyleCnt="0"/>
      <dgm:spPr/>
    </dgm:pt>
    <dgm:pt modelId="{DB42189D-BC53-45C0-BA9E-EF7E178C47B0}" type="pres">
      <dgm:prSet presAssocID="{63940089-34FC-4F0A-9A28-9995D041353B}" presName="rootText" presStyleLbl="node4" presStyleIdx="11" presStyleCnt="51" custScaleX="178230" custScaleY="144038" custLinFactX="75863" custLinFactY="-253476" custLinFactNeighborX="100000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18835-E719-4D12-B3D0-8514632F7AE7}" type="pres">
      <dgm:prSet presAssocID="{63940089-34FC-4F0A-9A28-9995D041353B}" presName="rootConnector" presStyleLbl="node4" presStyleIdx="11" presStyleCnt="51"/>
      <dgm:spPr/>
      <dgm:t>
        <a:bodyPr/>
        <a:lstStyle/>
        <a:p>
          <a:endParaRPr lang="en-US"/>
        </a:p>
      </dgm:t>
    </dgm:pt>
    <dgm:pt modelId="{F35A4391-966E-41CC-819C-0F10945DE3D8}" type="pres">
      <dgm:prSet presAssocID="{63940089-34FC-4F0A-9A28-9995D041353B}" presName="hierChild4" presStyleCnt="0"/>
      <dgm:spPr/>
    </dgm:pt>
    <dgm:pt modelId="{27B44EF9-67DD-4227-BDC3-E2F2188E1FF3}" type="pres">
      <dgm:prSet presAssocID="{5F6E6E12-C8EA-4506-A73C-DF0CE29B613F}" presName="Name37" presStyleLbl="parChTrans1D4" presStyleIdx="12" presStyleCnt="51"/>
      <dgm:spPr/>
      <dgm:t>
        <a:bodyPr/>
        <a:lstStyle/>
        <a:p>
          <a:endParaRPr lang="en-US"/>
        </a:p>
      </dgm:t>
    </dgm:pt>
    <dgm:pt modelId="{1F8064FE-BFDA-4264-BCEF-836A99D77FF0}" type="pres">
      <dgm:prSet presAssocID="{006E3505-F4EE-483A-833A-23548E3C470C}" presName="hierRoot2" presStyleCnt="0">
        <dgm:presLayoutVars>
          <dgm:hierBranch val="init"/>
        </dgm:presLayoutVars>
      </dgm:prSet>
      <dgm:spPr/>
    </dgm:pt>
    <dgm:pt modelId="{7646CF99-D4C9-4E61-A80A-55FDDCE8FB55}" type="pres">
      <dgm:prSet presAssocID="{006E3505-F4EE-483A-833A-23548E3C470C}" presName="rootComposite" presStyleCnt="0"/>
      <dgm:spPr/>
    </dgm:pt>
    <dgm:pt modelId="{42A28B4F-89C2-43E3-BEA2-D95F842AC157}" type="pres">
      <dgm:prSet presAssocID="{006E3505-F4EE-483A-833A-23548E3C470C}" presName="rootText" presStyleLbl="node4" presStyleIdx="12" presStyleCnt="51" custScaleX="151023" custScaleY="172293" custLinFactX="66303" custLinFactY="-100000" custLinFactNeighborX="100000" custLinFactNeighborY="-189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9DE69C-3AB0-4A4E-AFDF-D3866EC2864B}" type="pres">
      <dgm:prSet presAssocID="{006E3505-F4EE-483A-833A-23548E3C470C}" presName="rootConnector" presStyleLbl="node4" presStyleIdx="12" presStyleCnt="51"/>
      <dgm:spPr/>
      <dgm:t>
        <a:bodyPr/>
        <a:lstStyle/>
        <a:p>
          <a:endParaRPr lang="en-US"/>
        </a:p>
      </dgm:t>
    </dgm:pt>
    <dgm:pt modelId="{7A26151E-4EA4-4495-BD67-7AFE7314F5A4}" type="pres">
      <dgm:prSet presAssocID="{006E3505-F4EE-483A-833A-23548E3C470C}" presName="hierChild4" presStyleCnt="0"/>
      <dgm:spPr/>
    </dgm:pt>
    <dgm:pt modelId="{8D1FEEDD-C7F9-4CA4-B0EF-AB4D069364CD}" type="pres">
      <dgm:prSet presAssocID="{1A8ABB83-8FB5-468B-8490-1501ED861D9C}" presName="Name37" presStyleLbl="parChTrans1D4" presStyleIdx="13" presStyleCnt="51"/>
      <dgm:spPr/>
      <dgm:t>
        <a:bodyPr/>
        <a:lstStyle/>
        <a:p>
          <a:endParaRPr lang="en-US"/>
        </a:p>
      </dgm:t>
    </dgm:pt>
    <dgm:pt modelId="{D83AA660-9C96-4FBD-8EDD-6D73657BBB1A}" type="pres">
      <dgm:prSet presAssocID="{4FB7DFAF-7FE9-4F7D-AC57-FD9EAFCC5F27}" presName="hierRoot2" presStyleCnt="0">
        <dgm:presLayoutVars>
          <dgm:hierBranch val="init"/>
        </dgm:presLayoutVars>
      </dgm:prSet>
      <dgm:spPr/>
    </dgm:pt>
    <dgm:pt modelId="{D95FCC8B-D62E-4ED9-B144-229460B3E34A}" type="pres">
      <dgm:prSet presAssocID="{4FB7DFAF-7FE9-4F7D-AC57-FD9EAFCC5F27}" presName="rootComposite" presStyleCnt="0"/>
      <dgm:spPr/>
    </dgm:pt>
    <dgm:pt modelId="{69EA5EC0-F69C-4293-9ED2-3F885FCA74A0}" type="pres">
      <dgm:prSet presAssocID="{4FB7DFAF-7FE9-4F7D-AC57-FD9EAFCC5F27}" presName="rootText" presStyleLbl="node4" presStyleIdx="13" presStyleCnt="51" custScaleX="120469" custScaleY="140870" custLinFactX="55759" custLinFactY="-100000" custLinFactNeighborX="100000" custLinFactNeighborY="-13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4E6DD1-3BEB-47C8-AA39-CED5C7D5324F}" type="pres">
      <dgm:prSet presAssocID="{4FB7DFAF-7FE9-4F7D-AC57-FD9EAFCC5F27}" presName="rootConnector" presStyleLbl="node4" presStyleIdx="13" presStyleCnt="51"/>
      <dgm:spPr/>
      <dgm:t>
        <a:bodyPr/>
        <a:lstStyle/>
        <a:p>
          <a:endParaRPr lang="en-US"/>
        </a:p>
      </dgm:t>
    </dgm:pt>
    <dgm:pt modelId="{13F26D0A-49A8-444A-8AE4-0ABAD6C62671}" type="pres">
      <dgm:prSet presAssocID="{4FB7DFAF-7FE9-4F7D-AC57-FD9EAFCC5F27}" presName="hierChild4" presStyleCnt="0"/>
      <dgm:spPr/>
    </dgm:pt>
    <dgm:pt modelId="{51D90465-0909-462A-AA9A-FC165D2527D3}" type="pres">
      <dgm:prSet presAssocID="{12D54194-8EB6-4220-9235-E3AB2A5BE5D2}" presName="Name37" presStyleLbl="parChTrans1D4" presStyleIdx="14" presStyleCnt="51"/>
      <dgm:spPr/>
      <dgm:t>
        <a:bodyPr/>
        <a:lstStyle/>
        <a:p>
          <a:endParaRPr lang="en-US"/>
        </a:p>
      </dgm:t>
    </dgm:pt>
    <dgm:pt modelId="{30CBCBDE-A67C-48E7-BCCB-BE22D0F6B4EB}" type="pres">
      <dgm:prSet presAssocID="{FD6DCB73-B096-4DF0-A091-D2032DB4D258}" presName="hierRoot2" presStyleCnt="0">
        <dgm:presLayoutVars>
          <dgm:hierBranch val="init"/>
        </dgm:presLayoutVars>
      </dgm:prSet>
      <dgm:spPr/>
    </dgm:pt>
    <dgm:pt modelId="{EBF0D4C8-63FB-4CB5-A80A-BBF2E6EE35B0}" type="pres">
      <dgm:prSet presAssocID="{FD6DCB73-B096-4DF0-A091-D2032DB4D258}" presName="rootComposite" presStyleCnt="0"/>
      <dgm:spPr/>
    </dgm:pt>
    <dgm:pt modelId="{196F12AE-F511-427C-ACBF-CACC25D95ADF}" type="pres">
      <dgm:prSet presAssocID="{FD6DCB73-B096-4DF0-A091-D2032DB4D258}" presName="rootText" presStyleLbl="node4" presStyleIdx="14" presStyleCnt="51" custScaleX="119028" custLinFactX="70693" custLinFactY="-7669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CA3557-F43F-4D15-A84F-43BE0C109097}" type="pres">
      <dgm:prSet presAssocID="{FD6DCB73-B096-4DF0-A091-D2032DB4D258}" presName="rootConnector" presStyleLbl="node4" presStyleIdx="14" presStyleCnt="51"/>
      <dgm:spPr/>
      <dgm:t>
        <a:bodyPr/>
        <a:lstStyle/>
        <a:p>
          <a:endParaRPr lang="en-US"/>
        </a:p>
      </dgm:t>
    </dgm:pt>
    <dgm:pt modelId="{B1526893-CC12-423C-B15B-455C65A8E6B1}" type="pres">
      <dgm:prSet presAssocID="{FD6DCB73-B096-4DF0-A091-D2032DB4D258}" presName="hierChild4" presStyleCnt="0"/>
      <dgm:spPr/>
    </dgm:pt>
    <dgm:pt modelId="{A67F0CE9-B919-405A-8FBA-C4539AC9F492}" type="pres">
      <dgm:prSet presAssocID="{FD6DCB73-B096-4DF0-A091-D2032DB4D258}" presName="hierChild5" presStyleCnt="0"/>
      <dgm:spPr/>
    </dgm:pt>
    <dgm:pt modelId="{9F65EC94-26D4-40A2-ABBF-92B7E99C86B9}" type="pres">
      <dgm:prSet presAssocID="{F0268FFD-55F1-4185-9130-7F1C2E38C2DB}" presName="Name37" presStyleLbl="parChTrans1D4" presStyleIdx="15" presStyleCnt="51"/>
      <dgm:spPr/>
      <dgm:t>
        <a:bodyPr/>
        <a:lstStyle/>
        <a:p>
          <a:endParaRPr lang="en-US"/>
        </a:p>
      </dgm:t>
    </dgm:pt>
    <dgm:pt modelId="{86E52AE8-4652-4CB7-BDC4-8D58FCA6584A}" type="pres">
      <dgm:prSet presAssocID="{16205452-D19E-46C1-BC2B-E9D7C076D390}" presName="hierRoot2" presStyleCnt="0">
        <dgm:presLayoutVars>
          <dgm:hierBranch val="init"/>
        </dgm:presLayoutVars>
      </dgm:prSet>
      <dgm:spPr/>
    </dgm:pt>
    <dgm:pt modelId="{7888D078-41F8-4D06-B441-160BC0237FB3}" type="pres">
      <dgm:prSet presAssocID="{16205452-D19E-46C1-BC2B-E9D7C076D390}" presName="rootComposite" presStyleCnt="0"/>
      <dgm:spPr/>
    </dgm:pt>
    <dgm:pt modelId="{3E6C6031-B0BB-4E1B-948F-3C4BFB39F9EF}" type="pres">
      <dgm:prSet presAssocID="{16205452-D19E-46C1-BC2B-E9D7C076D390}" presName="rootText" presStyleLbl="node4" presStyleIdx="15" presStyleCnt="51" custScaleX="145390" custScaleY="126091" custLinFactX="157489" custLinFactY="500000" custLinFactNeighborX="200000" custLinFactNeighborY="5635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992809-99C6-40F8-8241-2F5FC2D2478B}" type="pres">
      <dgm:prSet presAssocID="{16205452-D19E-46C1-BC2B-E9D7C076D390}" presName="rootConnector" presStyleLbl="node4" presStyleIdx="15" presStyleCnt="51"/>
      <dgm:spPr/>
      <dgm:t>
        <a:bodyPr/>
        <a:lstStyle/>
        <a:p>
          <a:endParaRPr lang="en-US"/>
        </a:p>
      </dgm:t>
    </dgm:pt>
    <dgm:pt modelId="{9B0F698B-8882-47AE-BE8C-5425AFABFFF9}" type="pres">
      <dgm:prSet presAssocID="{16205452-D19E-46C1-BC2B-E9D7C076D390}" presName="hierChild4" presStyleCnt="0"/>
      <dgm:spPr/>
    </dgm:pt>
    <dgm:pt modelId="{D5578F7D-1A11-4738-AB2C-1A144058C3A4}" type="pres">
      <dgm:prSet presAssocID="{16205452-D19E-46C1-BC2B-E9D7C076D390}" presName="hierChild5" presStyleCnt="0"/>
      <dgm:spPr/>
    </dgm:pt>
    <dgm:pt modelId="{F0CBF479-A84E-4F7F-AF9E-81C9DFA5E123}" type="pres">
      <dgm:prSet presAssocID="{67B034BC-BEC3-4569-A3CD-F49613572531}" presName="Name37" presStyleLbl="parChTrans1D4" presStyleIdx="16" presStyleCnt="51"/>
      <dgm:spPr/>
      <dgm:t>
        <a:bodyPr/>
        <a:lstStyle/>
        <a:p>
          <a:endParaRPr lang="en-US"/>
        </a:p>
      </dgm:t>
    </dgm:pt>
    <dgm:pt modelId="{7D6022FF-48E9-44AD-B4A1-CE8F09B22ED1}" type="pres">
      <dgm:prSet presAssocID="{2B14C3F4-B13F-4932-9D45-8C0FCBBD648A}" presName="hierRoot2" presStyleCnt="0">
        <dgm:presLayoutVars>
          <dgm:hierBranch val="init"/>
        </dgm:presLayoutVars>
      </dgm:prSet>
      <dgm:spPr/>
    </dgm:pt>
    <dgm:pt modelId="{DD27DEC5-5B24-4415-8BEF-75E750B002E6}" type="pres">
      <dgm:prSet presAssocID="{2B14C3F4-B13F-4932-9D45-8C0FCBBD648A}" presName="rootComposite" presStyleCnt="0"/>
      <dgm:spPr/>
    </dgm:pt>
    <dgm:pt modelId="{F48EA583-2A09-4A69-B852-3BECDD902048}" type="pres">
      <dgm:prSet presAssocID="{2B14C3F4-B13F-4932-9D45-8C0FCBBD648A}" presName="rootText" presStyleLbl="node4" presStyleIdx="16" presStyleCnt="51" custScaleX="146601" custScaleY="242433" custLinFactX="68440" custLinFactY="-128890" custLinFactNeighborX="1000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7E8259-88DB-4700-9DFD-89DA3A63BAB9}" type="pres">
      <dgm:prSet presAssocID="{2B14C3F4-B13F-4932-9D45-8C0FCBBD648A}" presName="rootConnector" presStyleLbl="node4" presStyleIdx="16" presStyleCnt="51"/>
      <dgm:spPr/>
      <dgm:t>
        <a:bodyPr/>
        <a:lstStyle/>
        <a:p>
          <a:endParaRPr lang="en-US"/>
        </a:p>
      </dgm:t>
    </dgm:pt>
    <dgm:pt modelId="{46FF8851-0CBC-4E61-8B8C-48CDAD05B890}" type="pres">
      <dgm:prSet presAssocID="{2B14C3F4-B13F-4932-9D45-8C0FCBBD648A}" presName="hierChild4" presStyleCnt="0"/>
      <dgm:spPr/>
    </dgm:pt>
    <dgm:pt modelId="{A903DF2F-842A-4CF7-BAF3-E3365F292423}" type="pres">
      <dgm:prSet presAssocID="{2B14C3F4-B13F-4932-9D45-8C0FCBBD648A}" presName="hierChild5" presStyleCnt="0"/>
      <dgm:spPr/>
    </dgm:pt>
    <dgm:pt modelId="{C7682093-8039-4615-A6C6-C703E6980EA3}" type="pres">
      <dgm:prSet presAssocID="{4FB7DFAF-7FE9-4F7D-AC57-FD9EAFCC5F27}" presName="hierChild5" presStyleCnt="0"/>
      <dgm:spPr/>
    </dgm:pt>
    <dgm:pt modelId="{31635E90-2A01-4304-9D32-B8B043020103}" type="pres">
      <dgm:prSet presAssocID="{006E3505-F4EE-483A-833A-23548E3C470C}" presName="hierChild5" presStyleCnt="0"/>
      <dgm:spPr/>
    </dgm:pt>
    <dgm:pt modelId="{C49EB751-F102-41A1-95D4-D78C709F0234}" type="pres">
      <dgm:prSet presAssocID="{98A71A98-0745-42EB-B6B7-E96C550494D8}" presName="Name37" presStyleLbl="parChTrans1D4" presStyleIdx="17" presStyleCnt="51"/>
      <dgm:spPr/>
      <dgm:t>
        <a:bodyPr/>
        <a:lstStyle/>
        <a:p>
          <a:endParaRPr lang="en-US"/>
        </a:p>
      </dgm:t>
    </dgm:pt>
    <dgm:pt modelId="{6BDC28B4-27D1-494E-8C96-0681BFD6597F}" type="pres">
      <dgm:prSet presAssocID="{3222EF98-AE2E-4E7A-BFEE-18B6FCC49280}" presName="hierRoot2" presStyleCnt="0">
        <dgm:presLayoutVars>
          <dgm:hierBranch val="init"/>
        </dgm:presLayoutVars>
      </dgm:prSet>
      <dgm:spPr/>
    </dgm:pt>
    <dgm:pt modelId="{1E0211D8-42C3-4DF7-9188-5CAA828C001F}" type="pres">
      <dgm:prSet presAssocID="{3222EF98-AE2E-4E7A-BFEE-18B6FCC49280}" presName="rootComposite" presStyleCnt="0"/>
      <dgm:spPr/>
    </dgm:pt>
    <dgm:pt modelId="{478B851A-CD19-4CD3-B1A8-A738B92F70EC}" type="pres">
      <dgm:prSet presAssocID="{3222EF98-AE2E-4E7A-BFEE-18B6FCC49280}" presName="rootText" presStyleLbl="node4" presStyleIdx="17" presStyleCnt="51" custScaleX="145367" custScaleY="162864" custLinFactX="75899" custLinFactY="-100000" custLinFactNeighborX="100000" custLinFactNeighborY="-188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5BC106-C028-46C6-808A-8B8D5E19BF67}" type="pres">
      <dgm:prSet presAssocID="{3222EF98-AE2E-4E7A-BFEE-18B6FCC49280}" presName="rootConnector" presStyleLbl="node4" presStyleIdx="17" presStyleCnt="51"/>
      <dgm:spPr/>
      <dgm:t>
        <a:bodyPr/>
        <a:lstStyle/>
        <a:p>
          <a:endParaRPr lang="en-US"/>
        </a:p>
      </dgm:t>
    </dgm:pt>
    <dgm:pt modelId="{1FFD5CCC-B203-48DD-8904-A657C2F3186A}" type="pres">
      <dgm:prSet presAssocID="{3222EF98-AE2E-4E7A-BFEE-18B6FCC49280}" presName="hierChild4" presStyleCnt="0"/>
      <dgm:spPr/>
    </dgm:pt>
    <dgm:pt modelId="{01DA59BF-CF17-4EDB-9B6E-4278174CB2B4}" type="pres">
      <dgm:prSet presAssocID="{8ECCD8F5-62A5-4DD2-96DC-08C130410A60}" presName="Name37" presStyleLbl="parChTrans1D4" presStyleIdx="18" presStyleCnt="51"/>
      <dgm:spPr/>
      <dgm:t>
        <a:bodyPr/>
        <a:lstStyle/>
        <a:p>
          <a:endParaRPr lang="en-US"/>
        </a:p>
      </dgm:t>
    </dgm:pt>
    <dgm:pt modelId="{B890A713-CD53-4E34-B7D2-F1F01201ABF0}" type="pres">
      <dgm:prSet presAssocID="{DDDCA77B-A43B-4358-BE10-53B8918DF37B}" presName="hierRoot2" presStyleCnt="0">
        <dgm:presLayoutVars>
          <dgm:hierBranch val="init"/>
        </dgm:presLayoutVars>
      </dgm:prSet>
      <dgm:spPr/>
    </dgm:pt>
    <dgm:pt modelId="{1382D221-894F-4A08-A597-8D8E0C0510D6}" type="pres">
      <dgm:prSet presAssocID="{DDDCA77B-A43B-4358-BE10-53B8918DF37B}" presName="rootComposite" presStyleCnt="0"/>
      <dgm:spPr/>
    </dgm:pt>
    <dgm:pt modelId="{20A890D2-A917-4F29-A351-9C3FCCBEFBD3}" type="pres">
      <dgm:prSet presAssocID="{DDDCA77B-A43B-4358-BE10-53B8918DF37B}" presName="rootText" presStyleLbl="node4" presStyleIdx="18" presStyleCnt="51" custScaleX="163558" custScaleY="175864" custLinFactX="86496" custLinFactY="300000" custLinFactNeighborX="100000" custLinFactNeighborY="3675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F73940-7B1F-427E-B611-AED52E8AD8F3}" type="pres">
      <dgm:prSet presAssocID="{DDDCA77B-A43B-4358-BE10-53B8918DF37B}" presName="rootConnector" presStyleLbl="node4" presStyleIdx="18" presStyleCnt="51"/>
      <dgm:spPr/>
      <dgm:t>
        <a:bodyPr/>
        <a:lstStyle/>
        <a:p>
          <a:endParaRPr lang="en-US"/>
        </a:p>
      </dgm:t>
    </dgm:pt>
    <dgm:pt modelId="{35AB48AF-9429-4732-BD1B-3D5BEFF95B61}" type="pres">
      <dgm:prSet presAssocID="{DDDCA77B-A43B-4358-BE10-53B8918DF37B}" presName="hierChild4" presStyleCnt="0"/>
      <dgm:spPr/>
    </dgm:pt>
    <dgm:pt modelId="{2D0F23B8-7726-4FAC-8052-98C472875BB6}" type="pres">
      <dgm:prSet presAssocID="{B9B585AA-60C1-4890-B95A-BD2BA06A8F17}" presName="Name37" presStyleLbl="parChTrans1D4" presStyleIdx="19" presStyleCnt="51"/>
      <dgm:spPr/>
      <dgm:t>
        <a:bodyPr/>
        <a:lstStyle/>
        <a:p>
          <a:endParaRPr lang="en-US"/>
        </a:p>
      </dgm:t>
    </dgm:pt>
    <dgm:pt modelId="{B5ED6544-260B-4556-96B6-9E58E3F74A2F}" type="pres">
      <dgm:prSet presAssocID="{DB55C0F4-FE26-4D52-9901-79562E54A67C}" presName="hierRoot2" presStyleCnt="0">
        <dgm:presLayoutVars>
          <dgm:hierBranch val="init"/>
        </dgm:presLayoutVars>
      </dgm:prSet>
      <dgm:spPr/>
    </dgm:pt>
    <dgm:pt modelId="{7D3E9ADB-0DE0-4D08-8E05-B04D287EDB50}" type="pres">
      <dgm:prSet presAssocID="{DB55C0F4-FE26-4D52-9901-79562E54A67C}" presName="rootComposite" presStyleCnt="0"/>
      <dgm:spPr/>
    </dgm:pt>
    <dgm:pt modelId="{4E4DDA02-B5E2-4416-9A46-BEDF0E82C3C0}" type="pres">
      <dgm:prSet presAssocID="{DB55C0F4-FE26-4D52-9901-79562E54A67C}" presName="rootText" presStyleLbl="node4" presStyleIdx="19" presStyleCnt="51" custScaleX="148807" custLinFactX="100000" custLinFactY="338398" custLinFactNeighborX="100997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FFA3A4-FF52-4E51-9903-FEB73AACCFF4}" type="pres">
      <dgm:prSet presAssocID="{DB55C0F4-FE26-4D52-9901-79562E54A67C}" presName="rootConnector" presStyleLbl="node4" presStyleIdx="19" presStyleCnt="51"/>
      <dgm:spPr/>
      <dgm:t>
        <a:bodyPr/>
        <a:lstStyle/>
        <a:p>
          <a:endParaRPr lang="en-US"/>
        </a:p>
      </dgm:t>
    </dgm:pt>
    <dgm:pt modelId="{BDD8E01D-DDCC-4B6E-ADD8-3D7164A412DC}" type="pres">
      <dgm:prSet presAssocID="{DB55C0F4-FE26-4D52-9901-79562E54A67C}" presName="hierChild4" presStyleCnt="0"/>
      <dgm:spPr/>
    </dgm:pt>
    <dgm:pt modelId="{705C7992-CF1C-4A28-A2BA-F0F3E2AED767}" type="pres">
      <dgm:prSet presAssocID="{DB55C0F4-FE26-4D52-9901-79562E54A67C}" presName="hierChild5" presStyleCnt="0"/>
      <dgm:spPr/>
    </dgm:pt>
    <dgm:pt modelId="{CFEF929B-C3A9-4940-AEA4-22094295B46E}" type="pres">
      <dgm:prSet presAssocID="{388D2487-5302-4E29-A064-2ABE2081200B}" presName="Name37" presStyleLbl="parChTrans1D4" presStyleIdx="20" presStyleCnt="51"/>
      <dgm:spPr/>
      <dgm:t>
        <a:bodyPr/>
        <a:lstStyle/>
        <a:p>
          <a:endParaRPr lang="en-US"/>
        </a:p>
      </dgm:t>
    </dgm:pt>
    <dgm:pt modelId="{6050BBD4-E845-4B8C-8896-7F93E064AE81}" type="pres">
      <dgm:prSet presAssocID="{A8029D41-96CC-430E-BEB9-89404AF0076E}" presName="hierRoot2" presStyleCnt="0">
        <dgm:presLayoutVars>
          <dgm:hierBranch val="init"/>
        </dgm:presLayoutVars>
      </dgm:prSet>
      <dgm:spPr/>
    </dgm:pt>
    <dgm:pt modelId="{6DC84316-D4E1-4F13-921B-1EF950ADA436}" type="pres">
      <dgm:prSet presAssocID="{A8029D41-96CC-430E-BEB9-89404AF0076E}" presName="rootComposite" presStyleCnt="0"/>
      <dgm:spPr/>
    </dgm:pt>
    <dgm:pt modelId="{ED5B0131-B77D-4C42-82C1-21883F9CAC10}" type="pres">
      <dgm:prSet presAssocID="{A8029D41-96CC-430E-BEB9-89404AF0076E}" presName="rootText" presStyleLbl="node4" presStyleIdx="20" presStyleCnt="51" custScaleX="145266" custLinFactX="100000" custLinFactY="357734" custLinFactNeighborX="105831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B5619-CA2F-4715-AC94-921213DF7F0A}" type="pres">
      <dgm:prSet presAssocID="{A8029D41-96CC-430E-BEB9-89404AF0076E}" presName="rootConnector" presStyleLbl="node4" presStyleIdx="20" presStyleCnt="51"/>
      <dgm:spPr/>
      <dgm:t>
        <a:bodyPr/>
        <a:lstStyle/>
        <a:p>
          <a:endParaRPr lang="en-US"/>
        </a:p>
      </dgm:t>
    </dgm:pt>
    <dgm:pt modelId="{7C864477-E072-48AE-95FE-07E743E2E826}" type="pres">
      <dgm:prSet presAssocID="{A8029D41-96CC-430E-BEB9-89404AF0076E}" presName="hierChild4" presStyleCnt="0"/>
      <dgm:spPr/>
    </dgm:pt>
    <dgm:pt modelId="{90ABB867-8A6E-4364-A30C-FEA7887785D0}" type="pres">
      <dgm:prSet presAssocID="{A8029D41-96CC-430E-BEB9-89404AF0076E}" presName="hierChild5" presStyleCnt="0"/>
      <dgm:spPr/>
    </dgm:pt>
    <dgm:pt modelId="{69214404-7E82-4033-913F-40473E6DBEC0}" type="pres">
      <dgm:prSet presAssocID="{3F1886FE-9FDB-4853-A339-67DAACA882AF}" presName="Name37" presStyleLbl="parChTrans1D4" presStyleIdx="21" presStyleCnt="51"/>
      <dgm:spPr/>
      <dgm:t>
        <a:bodyPr/>
        <a:lstStyle/>
        <a:p>
          <a:endParaRPr lang="en-US"/>
        </a:p>
      </dgm:t>
    </dgm:pt>
    <dgm:pt modelId="{FA4E2815-6102-418F-AC58-710ACC13C747}" type="pres">
      <dgm:prSet presAssocID="{624E3D7B-975B-4A19-8D6A-D2105314357E}" presName="hierRoot2" presStyleCnt="0">
        <dgm:presLayoutVars>
          <dgm:hierBranch val="init"/>
        </dgm:presLayoutVars>
      </dgm:prSet>
      <dgm:spPr/>
    </dgm:pt>
    <dgm:pt modelId="{F6D545C6-DE66-41A7-B682-5FD084499BC3}" type="pres">
      <dgm:prSet presAssocID="{624E3D7B-975B-4A19-8D6A-D2105314357E}" presName="rootComposite" presStyleCnt="0"/>
      <dgm:spPr/>
    </dgm:pt>
    <dgm:pt modelId="{C554F9E1-D7DA-4F79-8E44-33DCA5EF1ED1}" type="pres">
      <dgm:prSet presAssocID="{624E3D7B-975B-4A19-8D6A-D2105314357E}" presName="rootText" presStyleLbl="node4" presStyleIdx="21" presStyleCnt="51" custScaleX="145122" custLinFactX="100000" custLinFactY="370624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7711B9-B728-4C03-AF71-2A3ABB3C39C5}" type="pres">
      <dgm:prSet presAssocID="{624E3D7B-975B-4A19-8D6A-D2105314357E}" presName="rootConnector" presStyleLbl="node4" presStyleIdx="21" presStyleCnt="51"/>
      <dgm:spPr/>
      <dgm:t>
        <a:bodyPr/>
        <a:lstStyle/>
        <a:p>
          <a:endParaRPr lang="en-US"/>
        </a:p>
      </dgm:t>
    </dgm:pt>
    <dgm:pt modelId="{01223901-664B-4575-8EA1-4105D40A7A60}" type="pres">
      <dgm:prSet presAssocID="{624E3D7B-975B-4A19-8D6A-D2105314357E}" presName="hierChild4" presStyleCnt="0"/>
      <dgm:spPr/>
    </dgm:pt>
    <dgm:pt modelId="{627A9405-0CD8-4A54-9FAA-E650B4524BF8}" type="pres">
      <dgm:prSet presAssocID="{624E3D7B-975B-4A19-8D6A-D2105314357E}" presName="hierChild5" presStyleCnt="0"/>
      <dgm:spPr/>
    </dgm:pt>
    <dgm:pt modelId="{57227577-31D5-4BC9-A761-24F2A96120D6}" type="pres">
      <dgm:prSet presAssocID="{ABB87909-8E7D-4F04-B9CE-D60545B0BCCC}" presName="Name37" presStyleLbl="parChTrans1D4" presStyleIdx="22" presStyleCnt="51"/>
      <dgm:spPr/>
      <dgm:t>
        <a:bodyPr/>
        <a:lstStyle/>
        <a:p>
          <a:endParaRPr lang="en-US"/>
        </a:p>
      </dgm:t>
    </dgm:pt>
    <dgm:pt modelId="{31B0C9DE-57A1-4602-90B9-ED18C7AA9F0E}" type="pres">
      <dgm:prSet presAssocID="{239B1E4D-2A75-494E-ACC7-28A6D13BB509}" presName="hierRoot2" presStyleCnt="0">
        <dgm:presLayoutVars>
          <dgm:hierBranch val="init"/>
        </dgm:presLayoutVars>
      </dgm:prSet>
      <dgm:spPr/>
    </dgm:pt>
    <dgm:pt modelId="{9EE85BDA-51A4-4C56-B62F-6A4BE5FEB160}" type="pres">
      <dgm:prSet presAssocID="{239B1E4D-2A75-494E-ACC7-28A6D13BB509}" presName="rootComposite" presStyleCnt="0"/>
      <dgm:spPr/>
    </dgm:pt>
    <dgm:pt modelId="{87D9DB9F-4E0E-41B8-81E7-833FC1B7B8D7}" type="pres">
      <dgm:prSet presAssocID="{239B1E4D-2A75-494E-ACC7-28A6D13BB509}" presName="rootText" presStyleLbl="node4" presStyleIdx="22" presStyleCnt="51" custScaleX="145260" custLinFactX="100000" custLinFactY="389960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E25BA3-BCC5-4829-8ED4-6A333004E92E}" type="pres">
      <dgm:prSet presAssocID="{239B1E4D-2A75-494E-ACC7-28A6D13BB509}" presName="rootConnector" presStyleLbl="node4" presStyleIdx="22" presStyleCnt="51"/>
      <dgm:spPr/>
      <dgm:t>
        <a:bodyPr/>
        <a:lstStyle/>
        <a:p>
          <a:endParaRPr lang="en-US"/>
        </a:p>
      </dgm:t>
    </dgm:pt>
    <dgm:pt modelId="{06EF8E97-E8C8-4A35-BF27-007239E4D20C}" type="pres">
      <dgm:prSet presAssocID="{239B1E4D-2A75-494E-ACC7-28A6D13BB509}" presName="hierChild4" presStyleCnt="0"/>
      <dgm:spPr/>
    </dgm:pt>
    <dgm:pt modelId="{8A545AD7-5A98-4E8A-9A63-66B49E8A363F}" type="pres">
      <dgm:prSet presAssocID="{239B1E4D-2A75-494E-ACC7-28A6D13BB509}" presName="hierChild5" presStyleCnt="0"/>
      <dgm:spPr/>
    </dgm:pt>
    <dgm:pt modelId="{6C20B18A-B09C-4F72-BB20-9DA39AF144A4}" type="pres">
      <dgm:prSet presAssocID="{DDDCA77B-A43B-4358-BE10-53B8918DF37B}" presName="hierChild5" presStyleCnt="0"/>
      <dgm:spPr/>
    </dgm:pt>
    <dgm:pt modelId="{F463E3BB-D1BB-4207-9AF5-0AAA172FA18A}" type="pres">
      <dgm:prSet presAssocID="{3222EF98-AE2E-4E7A-BFEE-18B6FCC49280}" presName="hierChild5" presStyleCnt="0"/>
      <dgm:spPr/>
    </dgm:pt>
    <dgm:pt modelId="{D9A3ED15-6A5A-4124-86D9-8EA7527AAA40}" type="pres">
      <dgm:prSet presAssocID="{63940089-34FC-4F0A-9A28-9995D041353B}" presName="hierChild5" presStyleCnt="0"/>
      <dgm:spPr/>
    </dgm:pt>
    <dgm:pt modelId="{CD06D433-F746-483D-9EAE-725E61022631}" type="pres">
      <dgm:prSet presAssocID="{C905D7B0-4D60-4392-AC9F-DE56406650AE}" presName="hierChild5" presStyleCnt="0"/>
      <dgm:spPr/>
    </dgm:pt>
    <dgm:pt modelId="{BA24A1CA-B07F-4855-9D3A-8DF2D5C3B660}" type="pres">
      <dgm:prSet presAssocID="{12D0897E-88BC-427D-9712-FD665206CD95}" presName="Name37" presStyleLbl="parChTrans1D4" presStyleIdx="23" presStyleCnt="51"/>
      <dgm:spPr/>
      <dgm:t>
        <a:bodyPr/>
        <a:lstStyle/>
        <a:p>
          <a:endParaRPr lang="en-US"/>
        </a:p>
      </dgm:t>
    </dgm:pt>
    <dgm:pt modelId="{C2D3127A-D7F4-40EA-BF66-09DA7BD36BC7}" type="pres">
      <dgm:prSet presAssocID="{9D2C417D-E960-4CEE-8D03-532575659FF4}" presName="hierRoot2" presStyleCnt="0">
        <dgm:presLayoutVars>
          <dgm:hierBranch val="init"/>
        </dgm:presLayoutVars>
      </dgm:prSet>
      <dgm:spPr/>
    </dgm:pt>
    <dgm:pt modelId="{2771CECE-F70F-4158-AC73-2BEE281E8908}" type="pres">
      <dgm:prSet presAssocID="{9D2C417D-E960-4CEE-8D03-532575659FF4}" presName="rootComposite" presStyleCnt="0"/>
      <dgm:spPr/>
    </dgm:pt>
    <dgm:pt modelId="{8F8D4B9A-E3E1-4BCE-8281-4084BCE52720}" type="pres">
      <dgm:prSet presAssocID="{9D2C417D-E960-4CEE-8D03-532575659FF4}" presName="rootText" presStyleLbl="node4" presStyleIdx="23" presStyleCnt="51" custScaleX="136842" custScaleY="156844" custLinFactY="-300000" custLinFactNeighborX="-7875" custLinFactNeighborY="-3746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CAF603-6171-475D-AB22-748D9485720D}" type="pres">
      <dgm:prSet presAssocID="{9D2C417D-E960-4CEE-8D03-532575659FF4}" presName="rootConnector" presStyleLbl="node4" presStyleIdx="23" presStyleCnt="51"/>
      <dgm:spPr/>
      <dgm:t>
        <a:bodyPr/>
        <a:lstStyle/>
        <a:p>
          <a:endParaRPr lang="en-US"/>
        </a:p>
      </dgm:t>
    </dgm:pt>
    <dgm:pt modelId="{1B67F88D-7E11-4B35-A2FA-54E17A6F5986}" type="pres">
      <dgm:prSet presAssocID="{9D2C417D-E960-4CEE-8D03-532575659FF4}" presName="hierChild4" presStyleCnt="0"/>
      <dgm:spPr/>
    </dgm:pt>
    <dgm:pt modelId="{8CA50650-A967-4BA1-8EC4-494B6528C32B}" type="pres">
      <dgm:prSet presAssocID="{9D2C417D-E960-4CEE-8D03-532575659FF4}" presName="hierChild5" presStyleCnt="0"/>
      <dgm:spPr/>
    </dgm:pt>
    <dgm:pt modelId="{CE3E4DC0-DE14-4E65-9B34-A0DF37F5FFB5}" type="pres">
      <dgm:prSet presAssocID="{B692E427-9DB5-4570-AD4A-5DB3E4F3215C}" presName="Name37" presStyleLbl="parChTrans1D4" presStyleIdx="24" presStyleCnt="51"/>
      <dgm:spPr/>
      <dgm:t>
        <a:bodyPr/>
        <a:lstStyle/>
        <a:p>
          <a:endParaRPr lang="en-US"/>
        </a:p>
      </dgm:t>
    </dgm:pt>
    <dgm:pt modelId="{238540D7-8E1E-4837-A94B-3AD4182C2A61}" type="pres">
      <dgm:prSet presAssocID="{DFDA68AE-24AD-4812-B08A-FF9624E8AE48}" presName="hierRoot2" presStyleCnt="0">
        <dgm:presLayoutVars>
          <dgm:hierBranch val="init"/>
        </dgm:presLayoutVars>
      </dgm:prSet>
      <dgm:spPr/>
    </dgm:pt>
    <dgm:pt modelId="{1B7AFF55-669C-4389-A392-98A49A587F19}" type="pres">
      <dgm:prSet presAssocID="{DFDA68AE-24AD-4812-B08A-FF9624E8AE48}" presName="rootComposite" presStyleCnt="0"/>
      <dgm:spPr/>
    </dgm:pt>
    <dgm:pt modelId="{D6666DBD-34E4-4B1C-A427-799A2C021EAA}" type="pres">
      <dgm:prSet presAssocID="{DFDA68AE-24AD-4812-B08A-FF9624E8AE48}" presName="rootText" presStyleLbl="node4" presStyleIdx="24" presStyleCnt="51" custScaleX="143938" custScaleY="127270" custLinFactY="-300000" custLinFactNeighborX="35058" custLinFactNeighborY="-3716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3EEEC3-9E78-4687-A61C-41FAAAF27163}" type="pres">
      <dgm:prSet presAssocID="{DFDA68AE-24AD-4812-B08A-FF9624E8AE48}" presName="rootConnector" presStyleLbl="node4" presStyleIdx="24" presStyleCnt="51"/>
      <dgm:spPr/>
      <dgm:t>
        <a:bodyPr/>
        <a:lstStyle/>
        <a:p>
          <a:endParaRPr lang="en-US"/>
        </a:p>
      </dgm:t>
    </dgm:pt>
    <dgm:pt modelId="{156C7ABE-4FB4-4181-A92C-2F0F2C757FC1}" type="pres">
      <dgm:prSet presAssocID="{DFDA68AE-24AD-4812-B08A-FF9624E8AE48}" presName="hierChild4" presStyleCnt="0"/>
      <dgm:spPr/>
    </dgm:pt>
    <dgm:pt modelId="{0701A5B5-656B-4FC6-9434-6CAA78911BBA}" type="pres">
      <dgm:prSet presAssocID="{DFDA68AE-24AD-4812-B08A-FF9624E8AE48}" presName="hierChild5" presStyleCnt="0"/>
      <dgm:spPr/>
    </dgm:pt>
    <dgm:pt modelId="{AA4766B2-5069-47EA-B75C-07AA6EF88E8B}" type="pres">
      <dgm:prSet presAssocID="{46731FE1-5488-4E2E-AE49-E33DCF8DF73C}" presName="Name37" presStyleLbl="parChTrans1D4" presStyleIdx="25" presStyleCnt="51"/>
      <dgm:spPr/>
      <dgm:t>
        <a:bodyPr/>
        <a:lstStyle/>
        <a:p>
          <a:endParaRPr lang="en-US"/>
        </a:p>
      </dgm:t>
    </dgm:pt>
    <dgm:pt modelId="{B9D363A9-CE3B-4763-A3BD-E4FBF52B556D}" type="pres">
      <dgm:prSet presAssocID="{093C0C76-CF86-4D0A-A4F5-023F5DFB591A}" presName="hierRoot2" presStyleCnt="0">
        <dgm:presLayoutVars>
          <dgm:hierBranch val="init"/>
        </dgm:presLayoutVars>
      </dgm:prSet>
      <dgm:spPr/>
    </dgm:pt>
    <dgm:pt modelId="{02698A3F-B5A6-4550-8E55-96AC48032667}" type="pres">
      <dgm:prSet presAssocID="{093C0C76-CF86-4D0A-A4F5-023F5DFB591A}" presName="rootComposite" presStyleCnt="0"/>
      <dgm:spPr/>
    </dgm:pt>
    <dgm:pt modelId="{8699EC52-4FF9-4415-B8AC-507F306753A9}" type="pres">
      <dgm:prSet presAssocID="{093C0C76-CF86-4D0A-A4F5-023F5DFB591A}" presName="rootText" presStyleLbl="node4" presStyleIdx="25" presStyleCnt="51" custScaleX="123877" custScaleY="169252" custLinFactY="-300000" custLinFactNeighborX="69446" custLinFactNeighborY="-3898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E66583-727B-437A-8DA1-DF47E37AC0B2}" type="pres">
      <dgm:prSet presAssocID="{093C0C76-CF86-4D0A-A4F5-023F5DFB591A}" presName="rootConnector" presStyleLbl="node4" presStyleIdx="25" presStyleCnt="51"/>
      <dgm:spPr/>
      <dgm:t>
        <a:bodyPr/>
        <a:lstStyle/>
        <a:p>
          <a:endParaRPr lang="en-US"/>
        </a:p>
      </dgm:t>
    </dgm:pt>
    <dgm:pt modelId="{883DE727-D6A5-4259-82D1-515E0C1CA327}" type="pres">
      <dgm:prSet presAssocID="{093C0C76-CF86-4D0A-A4F5-023F5DFB591A}" presName="hierChild4" presStyleCnt="0"/>
      <dgm:spPr/>
    </dgm:pt>
    <dgm:pt modelId="{0CF54CFA-1333-4251-92EC-BC479810B660}" type="pres">
      <dgm:prSet presAssocID="{093C0C76-CF86-4D0A-A4F5-023F5DFB591A}" presName="hierChild5" presStyleCnt="0"/>
      <dgm:spPr/>
    </dgm:pt>
    <dgm:pt modelId="{4A4F7992-3E36-4293-8693-763C0ECEBD02}" type="pres">
      <dgm:prSet presAssocID="{051F2528-96BF-4512-927F-166138B6C2D2}" presName="Name37" presStyleLbl="parChTrans1D4" presStyleIdx="26" presStyleCnt="51"/>
      <dgm:spPr/>
      <dgm:t>
        <a:bodyPr/>
        <a:lstStyle/>
        <a:p>
          <a:endParaRPr lang="en-US"/>
        </a:p>
      </dgm:t>
    </dgm:pt>
    <dgm:pt modelId="{F9DA412A-4459-4BF6-B0A3-3752EF6EB0E0}" type="pres">
      <dgm:prSet presAssocID="{C6750DFE-9692-4DE2-8103-C874872C04FD}" presName="hierRoot2" presStyleCnt="0">
        <dgm:presLayoutVars>
          <dgm:hierBranch val="hang"/>
        </dgm:presLayoutVars>
      </dgm:prSet>
      <dgm:spPr/>
    </dgm:pt>
    <dgm:pt modelId="{AAC25FDF-19A3-435A-8824-424DAA393FDD}" type="pres">
      <dgm:prSet presAssocID="{C6750DFE-9692-4DE2-8103-C874872C04FD}" presName="rootComposite" presStyleCnt="0"/>
      <dgm:spPr/>
    </dgm:pt>
    <dgm:pt modelId="{6B7CECD5-4309-4722-8283-85593EBD990F}" type="pres">
      <dgm:prSet presAssocID="{C6750DFE-9692-4DE2-8103-C874872C04FD}" presName="rootText" presStyleLbl="node4" presStyleIdx="26" presStyleCnt="51" custScaleX="143137" custScaleY="174896" custLinFactX="-534462" custLinFactY="-300000" custLinFactNeighborX="-600000" custLinFactNeighborY="-399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80323-D2B3-4CD6-9597-38D8CAC1805D}" type="pres">
      <dgm:prSet presAssocID="{C6750DFE-9692-4DE2-8103-C874872C04FD}" presName="rootConnector" presStyleLbl="node4" presStyleIdx="26" presStyleCnt="51"/>
      <dgm:spPr/>
      <dgm:t>
        <a:bodyPr/>
        <a:lstStyle/>
        <a:p>
          <a:endParaRPr lang="en-US"/>
        </a:p>
      </dgm:t>
    </dgm:pt>
    <dgm:pt modelId="{607AF3DF-6B75-4ED2-AF31-85D7EDAD9E2D}" type="pres">
      <dgm:prSet presAssocID="{C6750DFE-9692-4DE2-8103-C874872C04FD}" presName="hierChild4" presStyleCnt="0"/>
      <dgm:spPr/>
    </dgm:pt>
    <dgm:pt modelId="{D139DB98-0B69-4564-9FD7-B064DAB9F446}" type="pres">
      <dgm:prSet presAssocID="{C6750DFE-9692-4DE2-8103-C874872C04FD}" presName="hierChild5" presStyleCnt="0"/>
      <dgm:spPr/>
    </dgm:pt>
    <dgm:pt modelId="{D3C1D31F-F419-4D55-80E3-FC6C86FC00B1}" type="pres">
      <dgm:prSet presAssocID="{2753FE5B-9D5F-4DF3-B1CD-B8DA491F9864}" presName="hierChild5" presStyleCnt="0"/>
      <dgm:spPr/>
    </dgm:pt>
    <dgm:pt modelId="{EFA636F9-16F8-488F-945D-529E04EF0AFF}" type="pres">
      <dgm:prSet presAssocID="{42A90DE3-C2E1-4A0B-9657-5EA1BF664A99}" presName="hierChild5" presStyleCnt="0"/>
      <dgm:spPr/>
      <dgm:t>
        <a:bodyPr/>
        <a:lstStyle/>
        <a:p>
          <a:endParaRPr lang="en-US"/>
        </a:p>
      </dgm:t>
    </dgm:pt>
    <dgm:pt modelId="{C0764306-3465-4D7D-BF3B-854727B8A077}" type="pres">
      <dgm:prSet presAssocID="{0EBAA1ED-3BB4-4D5C-B90C-941F5F45081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3EB2197-1740-43FA-AC70-1CEB32EF23B3}" type="pres">
      <dgm:prSet presAssocID="{DCC5CB27-1E55-441E-AEAF-B768304EC72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088E041-2694-46BA-8B49-7E9152558F25}" type="pres">
      <dgm:prSet presAssocID="{DCC5CB27-1E55-441E-AEAF-B768304EC726}" presName="rootComposite" presStyleCnt="0"/>
      <dgm:spPr/>
      <dgm:t>
        <a:bodyPr/>
        <a:lstStyle/>
        <a:p>
          <a:endParaRPr lang="en-US"/>
        </a:p>
      </dgm:t>
    </dgm:pt>
    <dgm:pt modelId="{FB4F2ADF-222C-40F0-A428-4C0A40DA4A1C}" type="pres">
      <dgm:prSet presAssocID="{DCC5CB27-1E55-441E-AEAF-B768304EC726}" presName="rootText" presStyleLbl="node2" presStyleIdx="1" presStyleCnt="3" custScaleX="155040" custScaleY="137302" custLinFactX="-41404" custLinFactY="-33419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00A82D-7F02-4DD6-A2C2-2CEBA1DE510D}" type="pres">
      <dgm:prSet presAssocID="{DCC5CB27-1E55-441E-AEAF-B768304EC726}" presName="rootConnector" presStyleLbl="node2" presStyleIdx="1" presStyleCnt="3"/>
      <dgm:spPr/>
      <dgm:t>
        <a:bodyPr/>
        <a:lstStyle/>
        <a:p>
          <a:endParaRPr lang="en-US"/>
        </a:p>
      </dgm:t>
    </dgm:pt>
    <dgm:pt modelId="{44DC00FB-1F80-451F-BB10-1CAAA6178C82}" type="pres">
      <dgm:prSet presAssocID="{DCC5CB27-1E55-441E-AEAF-B768304EC726}" presName="hierChild4" presStyleCnt="0"/>
      <dgm:spPr/>
      <dgm:t>
        <a:bodyPr/>
        <a:lstStyle/>
        <a:p>
          <a:endParaRPr lang="en-US"/>
        </a:p>
      </dgm:t>
    </dgm:pt>
    <dgm:pt modelId="{93746AC0-662B-45A8-94BF-158A330DB8A5}" type="pres">
      <dgm:prSet presAssocID="{FABED1D0-E969-4F68-A0A5-8C4CA27726F8}" presName="Name37" presStyleLbl="parChTrans1D3" presStyleIdx="1" presStyleCnt="5"/>
      <dgm:spPr/>
      <dgm:t>
        <a:bodyPr/>
        <a:lstStyle/>
        <a:p>
          <a:endParaRPr lang="en-US"/>
        </a:p>
      </dgm:t>
    </dgm:pt>
    <dgm:pt modelId="{ADA926DE-2055-4BC0-9D34-FED15DF194AE}" type="pres">
      <dgm:prSet presAssocID="{6B83B2B2-71C0-40F2-8FA1-0E2AA47AD4F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C25F30-8F55-4F8F-821B-2362C1C82B5E}" type="pres">
      <dgm:prSet presAssocID="{6B83B2B2-71C0-40F2-8FA1-0E2AA47AD4F6}" presName="rootComposite" presStyleCnt="0"/>
      <dgm:spPr/>
      <dgm:t>
        <a:bodyPr/>
        <a:lstStyle/>
        <a:p>
          <a:endParaRPr lang="en-US"/>
        </a:p>
      </dgm:t>
    </dgm:pt>
    <dgm:pt modelId="{B032671B-6604-4FDE-9224-FF3C369D7C92}" type="pres">
      <dgm:prSet presAssocID="{6B83B2B2-71C0-40F2-8FA1-0E2AA47AD4F6}" presName="rootText" presStyleLbl="node3" presStyleIdx="1" presStyleCnt="5" custScaleX="128192" custScaleY="166113" custLinFactX="-17779" custLinFactY="-41017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06244E-7EFE-4246-9466-F119BBCC7F5E}" type="pres">
      <dgm:prSet presAssocID="{6B83B2B2-71C0-40F2-8FA1-0E2AA47AD4F6}" presName="rootConnector" presStyleLbl="node3" presStyleIdx="1" presStyleCnt="5"/>
      <dgm:spPr/>
      <dgm:t>
        <a:bodyPr/>
        <a:lstStyle/>
        <a:p>
          <a:endParaRPr lang="en-US"/>
        </a:p>
      </dgm:t>
    </dgm:pt>
    <dgm:pt modelId="{B9B935A5-32E6-4BAD-AAC3-A74655063323}" type="pres">
      <dgm:prSet presAssocID="{6B83B2B2-71C0-40F2-8FA1-0E2AA47AD4F6}" presName="hierChild4" presStyleCnt="0"/>
      <dgm:spPr/>
      <dgm:t>
        <a:bodyPr/>
        <a:lstStyle/>
        <a:p>
          <a:endParaRPr lang="en-US"/>
        </a:p>
      </dgm:t>
    </dgm:pt>
    <dgm:pt modelId="{C42D4FC1-7044-4946-9E08-30F55E88BB52}" type="pres">
      <dgm:prSet presAssocID="{6B83B2B2-71C0-40F2-8FA1-0E2AA47AD4F6}" presName="hierChild5" presStyleCnt="0"/>
      <dgm:spPr/>
      <dgm:t>
        <a:bodyPr/>
        <a:lstStyle/>
        <a:p>
          <a:endParaRPr lang="en-US"/>
        </a:p>
      </dgm:t>
    </dgm:pt>
    <dgm:pt modelId="{83035FB8-2684-4E90-B047-3A7E27159701}" type="pres">
      <dgm:prSet presAssocID="{1D9B248A-ADFC-4767-8766-1381512F6D03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6AE32F9-50B7-428A-A956-0E8746AFC382}" type="pres">
      <dgm:prSet presAssocID="{E561ACBF-B7B2-4147-BEB9-E129575B53B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38D3F1A-42E0-44DA-BA4A-D9F72F0BC70A}" type="pres">
      <dgm:prSet presAssocID="{E561ACBF-B7B2-4147-BEB9-E129575B53B7}" presName="rootComposite" presStyleCnt="0"/>
      <dgm:spPr/>
      <dgm:t>
        <a:bodyPr/>
        <a:lstStyle/>
        <a:p>
          <a:endParaRPr lang="en-US"/>
        </a:p>
      </dgm:t>
    </dgm:pt>
    <dgm:pt modelId="{0EF76002-C0E2-4F8B-AC8C-B43055BA4C94}" type="pres">
      <dgm:prSet presAssocID="{E561ACBF-B7B2-4147-BEB9-E129575B53B7}" presName="rootText" presStyleLbl="node3" presStyleIdx="2" presStyleCnt="5" custScaleX="167161" custScaleY="110903" custLinFactY="-42369" custLinFactNeighborX="-8558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172ADF-6AFE-4C1A-AC20-AFC996D6975B}" type="pres">
      <dgm:prSet presAssocID="{E561ACBF-B7B2-4147-BEB9-E129575B53B7}" presName="rootConnector" presStyleLbl="node3" presStyleIdx="2" presStyleCnt="5"/>
      <dgm:spPr/>
      <dgm:t>
        <a:bodyPr/>
        <a:lstStyle/>
        <a:p>
          <a:endParaRPr lang="en-US"/>
        </a:p>
      </dgm:t>
    </dgm:pt>
    <dgm:pt modelId="{E995D1AC-8E97-41B5-91F0-24A6718D9E95}" type="pres">
      <dgm:prSet presAssocID="{E561ACBF-B7B2-4147-BEB9-E129575B53B7}" presName="hierChild4" presStyleCnt="0"/>
      <dgm:spPr/>
      <dgm:t>
        <a:bodyPr/>
        <a:lstStyle/>
        <a:p>
          <a:endParaRPr lang="en-US"/>
        </a:p>
      </dgm:t>
    </dgm:pt>
    <dgm:pt modelId="{1DC96751-E0AA-49C6-AE0C-CC134938A05B}" type="pres">
      <dgm:prSet presAssocID="{90327757-1606-44C4-BFCB-9D04A74E216B}" presName="Name37" presStyleLbl="parChTrans1D4" presStyleIdx="27" presStyleCnt="51"/>
      <dgm:spPr/>
      <dgm:t>
        <a:bodyPr/>
        <a:lstStyle/>
        <a:p>
          <a:endParaRPr lang="en-US"/>
        </a:p>
      </dgm:t>
    </dgm:pt>
    <dgm:pt modelId="{2970C4B7-CB6C-40B0-AB32-30A7CAAD3C42}" type="pres">
      <dgm:prSet presAssocID="{19A74278-D04B-477C-AF55-D6B316F7D2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201BF19-758A-457A-A7F8-72C8D0386487}" type="pres">
      <dgm:prSet presAssocID="{19A74278-D04B-477C-AF55-D6B316F7D237}" presName="rootComposite" presStyleCnt="0"/>
      <dgm:spPr/>
      <dgm:t>
        <a:bodyPr/>
        <a:lstStyle/>
        <a:p>
          <a:endParaRPr lang="en-US"/>
        </a:p>
      </dgm:t>
    </dgm:pt>
    <dgm:pt modelId="{9A7F166C-B921-47BD-8EB8-F8C863798A78}" type="pres">
      <dgm:prSet presAssocID="{19A74278-D04B-477C-AF55-D6B316F7D237}" presName="rootText" presStyleLbl="node4" presStyleIdx="27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F655DF-F820-4118-B049-415D1BE3B40A}" type="pres">
      <dgm:prSet presAssocID="{19A74278-D04B-477C-AF55-D6B316F7D237}" presName="rootConnector" presStyleLbl="node4" presStyleIdx="27" presStyleCnt="51"/>
      <dgm:spPr/>
      <dgm:t>
        <a:bodyPr/>
        <a:lstStyle/>
        <a:p>
          <a:endParaRPr lang="en-US"/>
        </a:p>
      </dgm:t>
    </dgm:pt>
    <dgm:pt modelId="{7E4B98E0-E1D1-443B-9117-1116DA77DFC8}" type="pres">
      <dgm:prSet presAssocID="{19A74278-D04B-477C-AF55-D6B316F7D237}" presName="hierChild4" presStyleCnt="0"/>
      <dgm:spPr/>
      <dgm:t>
        <a:bodyPr/>
        <a:lstStyle/>
        <a:p>
          <a:endParaRPr lang="en-US"/>
        </a:p>
      </dgm:t>
    </dgm:pt>
    <dgm:pt modelId="{22C7A5EF-01DB-4C90-ADD5-E26E389CBCFF}" type="pres">
      <dgm:prSet presAssocID="{19A74278-D04B-477C-AF55-D6B316F7D237}" presName="hierChild5" presStyleCnt="0"/>
      <dgm:spPr/>
      <dgm:t>
        <a:bodyPr/>
        <a:lstStyle/>
        <a:p>
          <a:endParaRPr lang="en-US"/>
        </a:p>
      </dgm:t>
    </dgm:pt>
    <dgm:pt modelId="{1F3A281D-CB47-4A95-9DDF-841F2D662889}" type="pres">
      <dgm:prSet presAssocID="{2AC893EE-19C8-4604-9897-09CF539D7905}" presName="Name37" presStyleLbl="parChTrans1D4" presStyleIdx="28" presStyleCnt="51"/>
      <dgm:spPr/>
      <dgm:t>
        <a:bodyPr/>
        <a:lstStyle/>
        <a:p>
          <a:endParaRPr lang="en-US"/>
        </a:p>
      </dgm:t>
    </dgm:pt>
    <dgm:pt modelId="{794F9CD7-C4FE-43B4-B16B-3F01D1C5D25F}" type="pres">
      <dgm:prSet presAssocID="{B579556C-2153-49D8-A1BF-9D83D5791F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0A6BC04-FB0C-4FF8-B92F-B9EC86943547}" type="pres">
      <dgm:prSet presAssocID="{B579556C-2153-49D8-A1BF-9D83D5791F37}" presName="rootComposite" presStyleCnt="0"/>
      <dgm:spPr/>
      <dgm:t>
        <a:bodyPr/>
        <a:lstStyle/>
        <a:p>
          <a:endParaRPr lang="en-US"/>
        </a:p>
      </dgm:t>
    </dgm:pt>
    <dgm:pt modelId="{B4D1F4A1-59BC-4A05-9DFE-0A30CF4E4812}" type="pres">
      <dgm:prSet presAssocID="{B579556C-2153-49D8-A1BF-9D83D5791F37}" presName="rootText" presStyleLbl="node4" presStyleIdx="28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3E995E-5227-4708-85C7-3ECF7B1AE4D1}" type="pres">
      <dgm:prSet presAssocID="{B579556C-2153-49D8-A1BF-9D83D5791F37}" presName="rootConnector" presStyleLbl="node4" presStyleIdx="28" presStyleCnt="51"/>
      <dgm:spPr/>
      <dgm:t>
        <a:bodyPr/>
        <a:lstStyle/>
        <a:p>
          <a:endParaRPr lang="en-US"/>
        </a:p>
      </dgm:t>
    </dgm:pt>
    <dgm:pt modelId="{0E9B2897-CEF1-4B96-ACFB-1B027090B992}" type="pres">
      <dgm:prSet presAssocID="{B579556C-2153-49D8-A1BF-9D83D5791F37}" presName="hierChild4" presStyleCnt="0"/>
      <dgm:spPr/>
      <dgm:t>
        <a:bodyPr/>
        <a:lstStyle/>
        <a:p>
          <a:endParaRPr lang="en-US"/>
        </a:p>
      </dgm:t>
    </dgm:pt>
    <dgm:pt modelId="{95F30EE4-5C00-4337-8DC0-686581DCF5BE}" type="pres">
      <dgm:prSet presAssocID="{5507390D-DA0D-4AA9-8F28-BB805445E58E}" presName="Name37" presStyleLbl="parChTrans1D4" presStyleIdx="29" presStyleCnt="51"/>
      <dgm:spPr/>
      <dgm:t>
        <a:bodyPr/>
        <a:lstStyle/>
        <a:p>
          <a:endParaRPr lang="en-US"/>
        </a:p>
      </dgm:t>
    </dgm:pt>
    <dgm:pt modelId="{A36FAF08-87DF-47E6-A6BA-C22BF40BD7B1}" type="pres">
      <dgm:prSet presAssocID="{FE1C1F30-CCBA-4F80-9B48-D529DBF3AE3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CB4A643-550E-4D09-9EFD-ACC0C3AF7320}" type="pres">
      <dgm:prSet presAssocID="{FE1C1F30-CCBA-4F80-9B48-D529DBF3AE30}" presName="rootComposite" presStyleCnt="0"/>
      <dgm:spPr/>
      <dgm:t>
        <a:bodyPr/>
        <a:lstStyle/>
        <a:p>
          <a:endParaRPr lang="en-US"/>
        </a:p>
      </dgm:t>
    </dgm:pt>
    <dgm:pt modelId="{E9071F7C-6A0D-41C4-AAFE-F288A43D0565}" type="pres">
      <dgm:prSet presAssocID="{FE1C1F30-CCBA-4F80-9B48-D529DBF3AE30}" presName="rootText" presStyleLbl="node4" presStyleIdx="29" presStyleCnt="51" custScaleY="173439" custLinFactNeighborX="-34525" custLinFactNeighborY="978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6FFA5D-7D9A-48A6-AAF1-32927E8EB3D9}" type="pres">
      <dgm:prSet presAssocID="{FE1C1F30-CCBA-4F80-9B48-D529DBF3AE30}" presName="rootConnector" presStyleLbl="node4" presStyleIdx="29" presStyleCnt="51"/>
      <dgm:spPr/>
      <dgm:t>
        <a:bodyPr/>
        <a:lstStyle/>
        <a:p>
          <a:endParaRPr lang="en-US"/>
        </a:p>
      </dgm:t>
    </dgm:pt>
    <dgm:pt modelId="{5958B070-10BF-412A-85EE-930AD4DA01C3}" type="pres">
      <dgm:prSet presAssocID="{FE1C1F30-CCBA-4F80-9B48-D529DBF3AE30}" presName="hierChild4" presStyleCnt="0"/>
      <dgm:spPr/>
      <dgm:t>
        <a:bodyPr/>
        <a:lstStyle/>
        <a:p>
          <a:endParaRPr lang="en-US"/>
        </a:p>
      </dgm:t>
    </dgm:pt>
    <dgm:pt modelId="{A9B7D29A-71E0-45D1-8168-647C9352214E}" type="pres">
      <dgm:prSet presAssocID="{FBEE3BC4-60FC-4C4A-8E04-1F1777C43D90}" presName="Name37" presStyleLbl="parChTrans1D4" presStyleIdx="30" presStyleCnt="51"/>
      <dgm:spPr/>
      <dgm:t>
        <a:bodyPr/>
        <a:lstStyle/>
        <a:p>
          <a:endParaRPr lang="en-US"/>
        </a:p>
      </dgm:t>
    </dgm:pt>
    <dgm:pt modelId="{ACF80EC6-FACC-4158-82EB-56C48ADBE2A0}" type="pres">
      <dgm:prSet presAssocID="{C63D450B-E874-4EAA-90AA-D2105057C4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599098-AD9D-4D0F-89D0-1EF22FE80D12}" type="pres">
      <dgm:prSet presAssocID="{C63D450B-E874-4EAA-90AA-D2105057C41E}" presName="rootComposite" presStyleCnt="0"/>
      <dgm:spPr/>
      <dgm:t>
        <a:bodyPr/>
        <a:lstStyle/>
        <a:p>
          <a:endParaRPr lang="en-US"/>
        </a:p>
      </dgm:t>
    </dgm:pt>
    <dgm:pt modelId="{F08A34DA-437F-4DB8-B4C4-54296F5F3978}" type="pres">
      <dgm:prSet presAssocID="{C63D450B-E874-4EAA-90AA-D2105057C41E}" presName="rootText" presStyleLbl="node4" presStyleIdx="30" presStyleCnt="51" custScaleX="149059" custScaleY="197953" custLinFactX="-20339" custLinFactY="100000" custLinFactNeighborX="-100000" custLinFactNeighborY="1480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9031CA-2BA1-491D-80DF-8B44B77A16AB}" type="pres">
      <dgm:prSet presAssocID="{C63D450B-E874-4EAA-90AA-D2105057C41E}" presName="rootConnector" presStyleLbl="node4" presStyleIdx="30" presStyleCnt="51"/>
      <dgm:spPr/>
      <dgm:t>
        <a:bodyPr/>
        <a:lstStyle/>
        <a:p>
          <a:endParaRPr lang="en-US"/>
        </a:p>
      </dgm:t>
    </dgm:pt>
    <dgm:pt modelId="{26DE8BA8-AB09-4A32-90EA-260191E7642F}" type="pres">
      <dgm:prSet presAssocID="{C63D450B-E874-4EAA-90AA-D2105057C41E}" presName="hierChild4" presStyleCnt="0"/>
      <dgm:spPr/>
      <dgm:t>
        <a:bodyPr/>
        <a:lstStyle/>
        <a:p>
          <a:endParaRPr lang="en-US"/>
        </a:p>
      </dgm:t>
    </dgm:pt>
    <dgm:pt modelId="{2BCC7801-C8FB-42B3-9839-7164425725E8}" type="pres">
      <dgm:prSet presAssocID="{C63D450B-E874-4EAA-90AA-D2105057C41E}" presName="hierChild5" presStyleCnt="0"/>
      <dgm:spPr/>
      <dgm:t>
        <a:bodyPr/>
        <a:lstStyle/>
        <a:p>
          <a:endParaRPr lang="en-US"/>
        </a:p>
      </dgm:t>
    </dgm:pt>
    <dgm:pt modelId="{BEEF6228-54A5-4CA5-8449-423873B95C55}" type="pres">
      <dgm:prSet presAssocID="{50D50F16-BF2E-4BE8-A767-9B1E4C46712D}" presName="Name37" presStyleLbl="parChTrans1D4" presStyleIdx="31" presStyleCnt="51"/>
      <dgm:spPr/>
      <dgm:t>
        <a:bodyPr/>
        <a:lstStyle/>
        <a:p>
          <a:endParaRPr lang="en-US"/>
        </a:p>
      </dgm:t>
    </dgm:pt>
    <dgm:pt modelId="{3B359A87-E84B-4BA5-9952-A5E088291D32}" type="pres">
      <dgm:prSet presAssocID="{C8AA4D04-90F0-47C2-88F3-E583925273F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883386-5893-4D56-ACD1-C800173C9B21}" type="pres">
      <dgm:prSet presAssocID="{C8AA4D04-90F0-47C2-88F3-E583925273F2}" presName="rootComposite" presStyleCnt="0"/>
      <dgm:spPr/>
      <dgm:t>
        <a:bodyPr/>
        <a:lstStyle/>
        <a:p>
          <a:endParaRPr lang="en-US"/>
        </a:p>
      </dgm:t>
    </dgm:pt>
    <dgm:pt modelId="{F2BBED37-3328-41B9-8A06-F873F8634DD7}" type="pres">
      <dgm:prSet presAssocID="{C8AA4D04-90F0-47C2-88F3-E583925273F2}" presName="rootText" presStyleLbl="node4" presStyleIdx="31" presStyleCnt="51" custScaleX="115437" custScaleY="215569" custLinFactX="-1556" custLinFactY="100000" custLinFactNeighborX="-100000" custLinFactNeighborY="1437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FF716E-69E8-45EC-9FD2-4AA5B02F2AB0}" type="pres">
      <dgm:prSet presAssocID="{C8AA4D04-90F0-47C2-88F3-E583925273F2}" presName="rootConnector" presStyleLbl="node4" presStyleIdx="31" presStyleCnt="51"/>
      <dgm:spPr/>
      <dgm:t>
        <a:bodyPr/>
        <a:lstStyle/>
        <a:p>
          <a:endParaRPr lang="en-US"/>
        </a:p>
      </dgm:t>
    </dgm:pt>
    <dgm:pt modelId="{3953453B-0F87-4CF5-8F63-4EDCC51F5307}" type="pres">
      <dgm:prSet presAssocID="{C8AA4D04-90F0-47C2-88F3-E583925273F2}" presName="hierChild4" presStyleCnt="0"/>
      <dgm:spPr/>
      <dgm:t>
        <a:bodyPr/>
        <a:lstStyle/>
        <a:p>
          <a:endParaRPr lang="en-US"/>
        </a:p>
      </dgm:t>
    </dgm:pt>
    <dgm:pt modelId="{C13C0399-94A7-4355-9174-CE26F312E20F}" type="pres">
      <dgm:prSet presAssocID="{C8AA4D04-90F0-47C2-88F3-E583925273F2}" presName="hierChild5" presStyleCnt="0"/>
      <dgm:spPr/>
      <dgm:t>
        <a:bodyPr/>
        <a:lstStyle/>
        <a:p>
          <a:endParaRPr lang="en-US"/>
        </a:p>
      </dgm:t>
    </dgm:pt>
    <dgm:pt modelId="{F8218165-CD22-4FA2-B6CB-376F83647D21}" type="pres">
      <dgm:prSet presAssocID="{CFEDE5A2-5154-44F6-8309-7AA1DB852512}" presName="Name37" presStyleLbl="parChTrans1D4" presStyleIdx="32" presStyleCnt="51"/>
      <dgm:spPr/>
      <dgm:t>
        <a:bodyPr/>
        <a:lstStyle/>
        <a:p>
          <a:endParaRPr lang="en-US"/>
        </a:p>
      </dgm:t>
    </dgm:pt>
    <dgm:pt modelId="{A10F1E25-335F-4FF7-9DF3-DA34D16E647E}" type="pres">
      <dgm:prSet presAssocID="{8E5B66B6-7C80-415A-80E6-FCF6EDB42DA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CAFB141-5D2B-4DB7-B357-9161DA738904}" type="pres">
      <dgm:prSet presAssocID="{8E5B66B6-7C80-415A-80E6-FCF6EDB42DA6}" presName="rootComposite" presStyleCnt="0"/>
      <dgm:spPr/>
      <dgm:t>
        <a:bodyPr/>
        <a:lstStyle/>
        <a:p>
          <a:endParaRPr lang="en-US"/>
        </a:p>
      </dgm:t>
    </dgm:pt>
    <dgm:pt modelId="{32FC095C-13FD-41F7-B95A-8DEBC38EFF31}" type="pres">
      <dgm:prSet presAssocID="{8E5B66B6-7C80-415A-80E6-FCF6EDB42DA6}" presName="rootText" presStyleLbl="node4" presStyleIdx="32" presStyleCnt="51" custScaleX="129688" custScaleY="216259" custLinFactY="100000" custLinFactNeighborX="-73630" custLinFactNeighborY="1523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5950B-783A-4AFB-84B2-3FD1F1F9B37C}" type="pres">
      <dgm:prSet presAssocID="{8E5B66B6-7C80-415A-80E6-FCF6EDB42DA6}" presName="rootConnector" presStyleLbl="node4" presStyleIdx="32" presStyleCnt="51"/>
      <dgm:spPr/>
      <dgm:t>
        <a:bodyPr/>
        <a:lstStyle/>
        <a:p>
          <a:endParaRPr lang="en-US"/>
        </a:p>
      </dgm:t>
    </dgm:pt>
    <dgm:pt modelId="{A6946477-FECB-41FD-9206-392EDC2A358C}" type="pres">
      <dgm:prSet presAssocID="{8E5B66B6-7C80-415A-80E6-FCF6EDB42DA6}" presName="hierChild4" presStyleCnt="0"/>
      <dgm:spPr/>
      <dgm:t>
        <a:bodyPr/>
        <a:lstStyle/>
        <a:p>
          <a:endParaRPr lang="en-US"/>
        </a:p>
      </dgm:t>
    </dgm:pt>
    <dgm:pt modelId="{4C292259-BAEE-4B08-AC7B-D92859C5799A}" type="pres">
      <dgm:prSet presAssocID="{742D5BC9-4213-4F4E-BA4B-E69D5A6E3857}" presName="Name37" presStyleLbl="parChTrans1D4" presStyleIdx="33" presStyleCnt="51"/>
      <dgm:spPr/>
      <dgm:t>
        <a:bodyPr/>
        <a:lstStyle/>
        <a:p>
          <a:endParaRPr lang="en-US"/>
        </a:p>
      </dgm:t>
    </dgm:pt>
    <dgm:pt modelId="{3A6E0C81-CD74-4214-86EE-CA8B146A66C5}" type="pres">
      <dgm:prSet presAssocID="{2BDD5D31-4FC4-4905-B543-FECC288B5FB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078F2B7-2C0F-4680-A302-3334719C0403}" type="pres">
      <dgm:prSet presAssocID="{2BDD5D31-4FC4-4905-B543-FECC288B5FBF}" presName="rootComposite" presStyleCnt="0"/>
      <dgm:spPr/>
      <dgm:t>
        <a:bodyPr/>
        <a:lstStyle/>
        <a:p>
          <a:endParaRPr lang="en-US"/>
        </a:p>
      </dgm:t>
    </dgm:pt>
    <dgm:pt modelId="{B835E2D5-4712-4F23-A8EB-5EDFC3264292}" type="pres">
      <dgm:prSet presAssocID="{2BDD5D31-4FC4-4905-B543-FECC288B5FBF}" presName="rootText" presStyleLbl="node4" presStyleIdx="33" presStyleCnt="51" custScaleX="143863" custScaleY="212948" custLinFactY="392799" custLinFactNeighborX="-74462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C34653-51DB-4624-9FA9-F83B5125F647}" type="pres">
      <dgm:prSet presAssocID="{2BDD5D31-4FC4-4905-B543-FECC288B5FBF}" presName="rootConnector" presStyleLbl="node4" presStyleIdx="33" presStyleCnt="51"/>
      <dgm:spPr/>
      <dgm:t>
        <a:bodyPr/>
        <a:lstStyle/>
        <a:p>
          <a:endParaRPr lang="en-US"/>
        </a:p>
      </dgm:t>
    </dgm:pt>
    <dgm:pt modelId="{698565F6-244B-4446-85EB-1CAF0242B1D6}" type="pres">
      <dgm:prSet presAssocID="{2BDD5D31-4FC4-4905-B543-FECC288B5FBF}" presName="hierChild4" presStyleCnt="0"/>
      <dgm:spPr/>
      <dgm:t>
        <a:bodyPr/>
        <a:lstStyle/>
        <a:p>
          <a:endParaRPr lang="en-US"/>
        </a:p>
      </dgm:t>
    </dgm:pt>
    <dgm:pt modelId="{C32A755C-32BE-41D7-ABEF-7E546FDE5CE2}" type="pres">
      <dgm:prSet presAssocID="{C713DCB7-AB8C-48CC-A5DB-3527A079F146}" presName="Name37" presStyleLbl="parChTrans1D4" presStyleIdx="34" presStyleCnt="51"/>
      <dgm:spPr/>
      <dgm:t>
        <a:bodyPr/>
        <a:lstStyle/>
        <a:p>
          <a:endParaRPr lang="en-US"/>
        </a:p>
      </dgm:t>
    </dgm:pt>
    <dgm:pt modelId="{A3C81C02-592F-472F-96A4-CAD884ED349B}" type="pres">
      <dgm:prSet presAssocID="{3C84DF40-207A-4CFE-9E2B-74E45EA44A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620E7A2-8104-4F39-9915-724C41B1D925}" type="pres">
      <dgm:prSet presAssocID="{3C84DF40-207A-4CFE-9E2B-74E45EA44ABA}" presName="rootComposite" presStyleCnt="0"/>
      <dgm:spPr/>
      <dgm:t>
        <a:bodyPr/>
        <a:lstStyle/>
        <a:p>
          <a:endParaRPr lang="en-US"/>
        </a:p>
      </dgm:t>
    </dgm:pt>
    <dgm:pt modelId="{D774D627-587C-4A9E-B222-6618677C1751}" type="pres">
      <dgm:prSet presAssocID="{3C84DF40-207A-4CFE-9E2B-74E45EA44ABA}" presName="rootText" presStyleLbl="node4" presStyleIdx="34" presStyleCnt="51" custScaleX="134134" custScaleY="151835" custLinFactY="400000" custLinFactNeighborX="-44580" custLinFactNeighborY="461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99ECA0-8100-43C0-9CA7-D83EE7DE3049}" type="pres">
      <dgm:prSet presAssocID="{3C84DF40-207A-4CFE-9E2B-74E45EA44ABA}" presName="rootConnector" presStyleLbl="node4" presStyleIdx="34" presStyleCnt="51"/>
      <dgm:spPr/>
      <dgm:t>
        <a:bodyPr/>
        <a:lstStyle/>
        <a:p>
          <a:endParaRPr lang="en-US"/>
        </a:p>
      </dgm:t>
    </dgm:pt>
    <dgm:pt modelId="{FBC9265C-E161-4D79-AFF2-656B11A09150}" type="pres">
      <dgm:prSet presAssocID="{3C84DF40-207A-4CFE-9E2B-74E45EA44ABA}" presName="hierChild4" presStyleCnt="0"/>
      <dgm:spPr/>
      <dgm:t>
        <a:bodyPr/>
        <a:lstStyle/>
        <a:p>
          <a:endParaRPr lang="en-US"/>
        </a:p>
      </dgm:t>
    </dgm:pt>
    <dgm:pt modelId="{2F25077A-7DD5-4ED4-8E80-1181A9B0F558}" type="pres">
      <dgm:prSet presAssocID="{3C84DF40-207A-4CFE-9E2B-74E45EA44ABA}" presName="hierChild5" presStyleCnt="0"/>
      <dgm:spPr/>
      <dgm:t>
        <a:bodyPr/>
        <a:lstStyle/>
        <a:p>
          <a:endParaRPr lang="en-US"/>
        </a:p>
      </dgm:t>
    </dgm:pt>
    <dgm:pt modelId="{706CCCD3-9D7F-4876-BBA9-4158C1EB3481}" type="pres">
      <dgm:prSet presAssocID="{70C7EBB9-098C-4E60-9B05-C88ED3A2061C}" presName="Name37" presStyleLbl="parChTrans1D4" presStyleIdx="35" presStyleCnt="51"/>
      <dgm:spPr/>
      <dgm:t>
        <a:bodyPr/>
        <a:lstStyle/>
        <a:p>
          <a:endParaRPr lang="en-US"/>
        </a:p>
      </dgm:t>
    </dgm:pt>
    <dgm:pt modelId="{469D42D9-41C9-4546-B043-D7B817E758E0}" type="pres">
      <dgm:prSet presAssocID="{F844DAFB-7E65-4387-9A41-A5FCB5C0E23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740853-CBDE-4C2F-887F-AE32A617170A}" type="pres">
      <dgm:prSet presAssocID="{F844DAFB-7E65-4387-9A41-A5FCB5C0E23A}" presName="rootComposite" presStyleCnt="0"/>
      <dgm:spPr/>
      <dgm:t>
        <a:bodyPr/>
        <a:lstStyle/>
        <a:p>
          <a:endParaRPr lang="en-US"/>
        </a:p>
      </dgm:t>
    </dgm:pt>
    <dgm:pt modelId="{BB24794B-41A6-4689-BDF5-0F7A71BFAA71}" type="pres">
      <dgm:prSet presAssocID="{F844DAFB-7E65-4387-9A41-A5FCB5C0E23A}" presName="rootText" presStyleLbl="node4" presStyleIdx="35" presStyleCnt="51" custScaleX="145783" custScaleY="205442" custLinFactY="400000" custLinFactNeighborX="-43879" custLinFactNeighborY="4750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95A4C5-E658-45FD-8E5C-9BB91D1C89C9}" type="pres">
      <dgm:prSet presAssocID="{F844DAFB-7E65-4387-9A41-A5FCB5C0E23A}" presName="rootConnector" presStyleLbl="node4" presStyleIdx="35" presStyleCnt="51"/>
      <dgm:spPr/>
      <dgm:t>
        <a:bodyPr/>
        <a:lstStyle/>
        <a:p>
          <a:endParaRPr lang="en-US"/>
        </a:p>
      </dgm:t>
    </dgm:pt>
    <dgm:pt modelId="{23779C5F-50E9-4A74-8BB0-22E0C02F8B02}" type="pres">
      <dgm:prSet presAssocID="{F844DAFB-7E65-4387-9A41-A5FCB5C0E23A}" presName="hierChild4" presStyleCnt="0"/>
      <dgm:spPr/>
      <dgm:t>
        <a:bodyPr/>
        <a:lstStyle/>
        <a:p>
          <a:endParaRPr lang="en-US"/>
        </a:p>
      </dgm:t>
    </dgm:pt>
    <dgm:pt modelId="{9A41A33A-AFF6-49B6-8531-E8EF521DBC22}" type="pres">
      <dgm:prSet presAssocID="{F844DAFB-7E65-4387-9A41-A5FCB5C0E23A}" presName="hierChild5" presStyleCnt="0"/>
      <dgm:spPr/>
      <dgm:t>
        <a:bodyPr/>
        <a:lstStyle/>
        <a:p>
          <a:endParaRPr lang="en-US"/>
        </a:p>
      </dgm:t>
    </dgm:pt>
    <dgm:pt modelId="{CBE19DEF-181D-4577-B01A-F5558C9569E6}" type="pres">
      <dgm:prSet presAssocID="{2BDD5D31-4FC4-4905-B543-FECC288B5FBF}" presName="hierChild5" presStyleCnt="0"/>
      <dgm:spPr/>
      <dgm:t>
        <a:bodyPr/>
        <a:lstStyle/>
        <a:p>
          <a:endParaRPr lang="en-US"/>
        </a:p>
      </dgm:t>
    </dgm:pt>
    <dgm:pt modelId="{354AB768-DA02-46AA-8CE5-A5769E1A5E6B}" type="pres">
      <dgm:prSet presAssocID="{8E5B66B6-7C80-415A-80E6-FCF6EDB42DA6}" presName="hierChild5" presStyleCnt="0"/>
      <dgm:spPr/>
      <dgm:t>
        <a:bodyPr/>
        <a:lstStyle/>
        <a:p>
          <a:endParaRPr lang="en-US"/>
        </a:p>
      </dgm:t>
    </dgm:pt>
    <dgm:pt modelId="{A1B5B705-71A8-4695-A88E-C0CB88090300}" type="pres">
      <dgm:prSet presAssocID="{FE1C1F30-CCBA-4F80-9B48-D529DBF3AE30}" presName="hierChild5" presStyleCnt="0"/>
      <dgm:spPr/>
      <dgm:t>
        <a:bodyPr/>
        <a:lstStyle/>
        <a:p>
          <a:endParaRPr lang="en-US"/>
        </a:p>
      </dgm:t>
    </dgm:pt>
    <dgm:pt modelId="{F68E374E-794E-4C79-B11A-377E8C347A6B}" type="pres">
      <dgm:prSet presAssocID="{B579556C-2153-49D8-A1BF-9D83D5791F37}" presName="hierChild5" presStyleCnt="0"/>
      <dgm:spPr/>
      <dgm:t>
        <a:bodyPr/>
        <a:lstStyle/>
        <a:p>
          <a:endParaRPr lang="en-US"/>
        </a:p>
      </dgm:t>
    </dgm:pt>
    <dgm:pt modelId="{F46D3350-FE53-47C0-AA52-206C7EEC248A}" type="pres">
      <dgm:prSet presAssocID="{23250703-1973-4198-A9CA-2C5406C15914}" presName="Name37" presStyleLbl="parChTrans1D4" presStyleIdx="36" presStyleCnt="51"/>
      <dgm:spPr/>
      <dgm:t>
        <a:bodyPr/>
        <a:lstStyle/>
        <a:p>
          <a:endParaRPr lang="en-US"/>
        </a:p>
      </dgm:t>
    </dgm:pt>
    <dgm:pt modelId="{D8B43EA9-C821-4F67-A8F6-6ED6A727002D}" type="pres">
      <dgm:prSet presAssocID="{EBB0194A-EA81-49A4-A4C8-F915962A778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9F6087E-A90A-4EF7-8B69-B235BD59B263}" type="pres">
      <dgm:prSet presAssocID="{EBB0194A-EA81-49A4-A4C8-F915962A7781}" presName="rootComposite" presStyleCnt="0"/>
      <dgm:spPr/>
      <dgm:t>
        <a:bodyPr/>
        <a:lstStyle/>
        <a:p>
          <a:endParaRPr lang="en-US"/>
        </a:p>
      </dgm:t>
    </dgm:pt>
    <dgm:pt modelId="{92B8788D-0568-4A4F-A2BC-22D358B49FA0}" type="pres">
      <dgm:prSet presAssocID="{EBB0194A-EA81-49A4-A4C8-F915962A7781}" presName="rootText" presStyleLbl="node4" presStyleIdx="36" presStyleCnt="51" custScaleX="124469" custScaleY="131338" custLinFactNeighborX="-10884" custLinFactNeighborY="19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013775-72E3-4250-8DA3-E02B1FCD16AA}" type="pres">
      <dgm:prSet presAssocID="{EBB0194A-EA81-49A4-A4C8-F915962A7781}" presName="rootConnector" presStyleLbl="node4" presStyleIdx="36" presStyleCnt="51"/>
      <dgm:spPr/>
      <dgm:t>
        <a:bodyPr/>
        <a:lstStyle/>
        <a:p>
          <a:endParaRPr lang="en-US"/>
        </a:p>
      </dgm:t>
    </dgm:pt>
    <dgm:pt modelId="{5FB93BC6-29E1-432E-BDB9-044B543F1760}" type="pres">
      <dgm:prSet presAssocID="{EBB0194A-EA81-49A4-A4C8-F915962A7781}" presName="hierChild4" presStyleCnt="0"/>
      <dgm:spPr/>
      <dgm:t>
        <a:bodyPr/>
        <a:lstStyle/>
        <a:p>
          <a:endParaRPr lang="en-US"/>
        </a:p>
      </dgm:t>
    </dgm:pt>
    <dgm:pt modelId="{A5512376-8DEF-4D98-BEE5-62E7C46741BA}" type="pres">
      <dgm:prSet presAssocID="{EBB0194A-EA81-49A4-A4C8-F915962A7781}" presName="hierChild5" presStyleCnt="0"/>
      <dgm:spPr/>
      <dgm:t>
        <a:bodyPr/>
        <a:lstStyle/>
        <a:p>
          <a:endParaRPr lang="en-US"/>
        </a:p>
      </dgm:t>
    </dgm:pt>
    <dgm:pt modelId="{E4468039-BAD2-455A-BCF5-382FB3F9EFC7}" type="pres">
      <dgm:prSet presAssocID="{C210C3DE-9946-4B06-81FB-5F899016EFF5}" presName="Name37" presStyleLbl="parChTrans1D4" presStyleIdx="37" presStyleCnt="51"/>
      <dgm:spPr/>
      <dgm:t>
        <a:bodyPr/>
        <a:lstStyle/>
        <a:p>
          <a:endParaRPr lang="en-US"/>
        </a:p>
      </dgm:t>
    </dgm:pt>
    <dgm:pt modelId="{F901BBFE-B506-491F-AEB0-CE42C016AF08}" type="pres">
      <dgm:prSet presAssocID="{FAC89259-4509-4453-A4B8-4CA3B936BF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5F393AF-63EA-4D33-BCCC-FEEF9898DB40}" type="pres">
      <dgm:prSet presAssocID="{FAC89259-4509-4453-A4B8-4CA3B936BFB8}" presName="rootComposite" presStyleCnt="0"/>
      <dgm:spPr/>
      <dgm:t>
        <a:bodyPr/>
        <a:lstStyle/>
        <a:p>
          <a:endParaRPr lang="en-US"/>
        </a:p>
      </dgm:t>
    </dgm:pt>
    <dgm:pt modelId="{397056C5-9A09-40D2-8676-DFF2BEB093DD}" type="pres">
      <dgm:prSet presAssocID="{FAC89259-4509-4453-A4B8-4CA3B936BFB8}" presName="rootText" presStyleLbl="node4" presStyleIdx="37" presStyleCnt="51" custScaleX="192904" custScaleY="131338" custLinFactNeighborX="-65320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AB4B70-F758-48B8-BFD5-FDFECCBFFD46}" type="pres">
      <dgm:prSet presAssocID="{FAC89259-4509-4453-A4B8-4CA3B936BFB8}" presName="rootConnector" presStyleLbl="node4" presStyleIdx="37" presStyleCnt="51"/>
      <dgm:spPr/>
      <dgm:t>
        <a:bodyPr/>
        <a:lstStyle/>
        <a:p>
          <a:endParaRPr lang="en-US"/>
        </a:p>
      </dgm:t>
    </dgm:pt>
    <dgm:pt modelId="{766146D0-E79B-44E3-BFEC-73A2B0101B53}" type="pres">
      <dgm:prSet presAssocID="{FAC89259-4509-4453-A4B8-4CA3B936BFB8}" presName="hierChild4" presStyleCnt="0"/>
      <dgm:spPr/>
      <dgm:t>
        <a:bodyPr/>
        <a:lstStyle/>
        <a:p>
          <a:endParaRPr lang="en-US"/>
        </a:p>
      </dgm:t>
    </dgm:pt>
    <dgm:pt modelId="{F1882CEB-B50D-40D5-B632-03EAFE315F07}" type="pres">
      <dgm:prSet presAssocID="{F11E4867-8A1C-4B6C-8C31-B13AD1072C0B}" presName="Name37" presStyleLbl="parChTrans1D4" presStyleIdx="38" presStyleCnt="51" custSzY="139132"/>
      <dgm:spPr/>
      <dgm:t>
        <a:bodyPr/>
        <a:lstStyle/>
        <a:p>
          <a:endParaRPr lang="en-US"/>
        </a:p>
      </dgm:t>
    </dgm:pt>
    <dgm:pt modelId="{3CCF1013-749C-457C-B20C-F913BA77B0DC}" type="pres">
      <dgm:prSet presAssocID="{EC9177DB-C9E0-425A-A9E0-F69831541C0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53E29E9-0079-4B2B-8A45-9B4978D3623B}" type="pres">
      <dgm:prSet presAssocID="{EC9177DB-C9E0-425A-A9E0-F69831541C05}" presName="rootComposite" presStyleCnt="0"/>
      <dgm:spPr/>
      <dgm:t>
        <a:bodyPr/>
        <a:lstStyle/>
        <a:p>
          <a:endParaRPr lang="en-US"/>
        </a:p>
      </dgm:t>
    </dgm:pt>
    <dgm:pt modelId="{07D70241-04D0-4766-B950-8115DD06B1F4}" type="pres">
      <dgm:prSet presAssocID="{EC9177DB-C9E0-425A-A9E0-F69831541C05}" presName="rootText" presStyleLbl="node4" presStyleIdx="38" presStyleCnt="51" custScaleX="167285" custScaleY="137889" custLinFactNeighborX="-39244" custLinFactNeighborY="845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14BF33-2401-4C72-BCF0-24BE3286E167}" type="pres">
      <dgm:prSet presAssocID="{EC9177DB-C9E0-425A-A9E0-F69831541C05}" presName="rootConnector" presStyleLbl="node4" presStyleIdx="38" presStyleCnt="51"/>
      <dgm:spPr/>
      <dgm:t>
        <a:bodyPr/>
        <a:lstStyle/>
        <a:p>
          <a:endParaRPr lang="en-US"/>
        </a:p>
      </dgm:t>
    </dgm:pt>
    <dgm:pt modelId="{ECBFCF4C-92B9-4370-A95B-3B719E732B3C}" type="pres">
      <dgm:prSet presAssocID="{EC9177DB-C9E0-425A-A9E0-F69831541C05}" presName="hierChild4" presStyleCnt="0"/>
      <dgm:spPr/>
      <dgm:t>
        <a:bodyPr/>
        <a:lstStyle/>
        <a:p>
          <a:endParaRPr lang="en-US"/>
        </a:p>
      </dgm:t>
    </dgm:pt>
    <dgm:pt modelId="{B05FF0E7-05FE-4C46-81B5-5E12919E8878}" type="pres">
      <dgm:prSet presAssocID="{D6D73568-EFB8-4601-B587-FC77FBD66585}" presName="Name37" presStyleLbl="parChTrans1D4" presStyleIdx="39" presStyleCnt="51"/>
      <dgm:spPr/>
      <dgm:t>
        <a:bodyPr/>
        <a:lstStyle/>
        <a:p>
          <a:endParaRPr lang="en-US"/>
        </a:p>
      </dgm:t>
    </dgm:pt>
    <dgm:pt modelId="{184939F9-E341-4463-9F10-A3231615706E}" type="pres">
      <dgm:prSet presAssocID="{D2E058A8-999E-4C43-9978-266B76BD287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22D3F8-B572-4252-8C20-84D2AB959C60}" type="pres">
      <dgm:prSet presAssocID="{D2E058A8-999E-4C43-9978-266B76BD287D}" presName="rootComposite" presStyleCnt="0"/>
      <dgm:spPr/>
      <dgm:t>
        <a:bodyPr/>
        <a:lstStyle/>
        <a:p>
          <a:endParaRPr lang="en-US"/>
        </a:p>
      </dgm:t>
    </dgm:pt>
    <dgm:pt modelId="{6BE4D25E-336A-4F07-80C4-407AB3C2B6B3}" type="pres">
      <dgm:prSet presAssocID="{D2E058A8-999E-4C43-9978-266B76BD287D}" presName="rootText" presStyleLbl="node4" presStyleIdx="39" presStyleCnt="51" custScaleY="201802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14547B-3B14-40DA-9F2D-5F9C6A4B6403}" type="pres">
      <dgm:prSet presAssocID="{D2E058A8-999E-4C43-9978-266B76BD287D}" presName="rootConnector" presStyleLbl="node4" presStyleIdx="39" presStyleCnt="51"/>
      <dgm:spPr/>
      <dgm:t>
        <a:bodyPr/>
        <a:lstStyle/>
        <a:p>
          <a:endParaRPr lang="en-US"/>
        </a:p>
      </dgm:t>
    </dgm:pt>
    <dgm:pt modelId="{6BCD6325-FCA2-45D6-A4B6-FCFBBC825660}" type="pres">
      <dgm:prSet presAssocID="{D2E058A8-999E-4C43-9978-266B76BD287D}" presName="hierChild4" presStyleCnt="0"/>
      <dgm:spPr/>
      <dgm:t>
        <a:bodyPr/>
        <a:lstStyle/>
        <a:p>
          <a:endParaRPr lang="en-US"/>
        </a:p>
      </dgm:t>
    </dgm:pt>
    <dgm:pt modelId="{89C3D4B0-CAA5-424A-AB18-1DBEFCD1B59A}" type="pres">
      <dgm:prSet presAssocID="{D2E058A8-999E-4C43-9978-266B76BD287D}" presName="hierChild5" presStyleCnt="0"/>
      <dgm:spPr/>
      <dgm:t>
        <a:bodyPr/>
        <a:lstStyle/>
        <a:p>
          <a:endParaRPr lang="en-US"/>
        </a:p>
      </dgm:t>
    </dgm:pt>
    <dgm:pt modelId="{2D1A1650-D3BC-45C7-B1D6-9EBA84D813B4}" type="pres">
      <dgm:prSet presAssocID="{1F44512D-13B6-4565-BBA3-FD34AD0A0FAF}" presName="Name37" presStyleLbl="parChTrans1D4" presStyleIdx="40" presStyleCnt="51"/>
      <dgm:spPr/>
      <dgm:t>
        <a:bodyPr/>
        <a:lstStyle/>
        <a:p>
          <a:endParaRPr lang="en-US"/>
        </a:p>
      </dgm:t>
    </dgm:pt>
    <dgm:pt modelId="{C5E051EE-EB8C-4A85-A01D-4AC9A492BEA0}" type="pres">
      <dgm:prSet presAssocID="{B897840D-91A9-4430-8D76-56CEF24BCFD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84C700C-3C31-4EB1-A92A-177B400C958D}" type="pres">
      <dgm:prSet presAssocID="{B897840D-91A9-4430-8D76-56CEF24BCFD0}" presName="rootComposite" presStyleCnt="0"/>
      <dgm:spPr/>
      <dgm:t>
        <a:bodyPr/>
        <a:lstStyle/>
        <a:p>
          <a:endParaRPr lang="en-US"/>
        </a:p>
      </dgm:t>
    </dgm:pt>
    <dgm:pt modelId="{327F7B94-BC86-4247-8166-48D9FF4E49CE}" type="pres">
      <dgm:prSet presAssocID="{B897840D-91A9-4430-8D76-56CEF24BCFD0}" presName="rootText" presStyleLbl="node4" presStyleIdx="40" presStyleCnt="51" custScaleY="213586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20DF44-0EE5-4722-9F4F-DBE5D7DF3958}" type="pres">
      <dgm:prSet presAssocID="{B897840D-91A9-4430-8D76-56CEF24BCFD0}" presName="rootConnector" presStyleLbl="node4" presStyleIdx="40" presStyleCnt="51"/>
      <dgm:spPr/>
      <dgm:t>
        <a:bodyPr/>
        <a:lstStyle/>
        <a:p>
          <a:endParaRPr lang="en-US"/>
        </a:p>
      </dgm:t>
    </dgm:pt>
    <dgm:pt modelId="{068E5AD5-E2D3-404A-9E5F-8FCFC86F6E9A}" type="pres">
      <dgm:prSet presAssocID="{B897840D-91A9-4430-8D76-56CEF24BCFD0}" presName="hierChild4" presStyleCnt="0"/>
      <dgm:spPr/>
      <dgm:t>
        <a:bodyPr/>
        <a:lstStyle/>
        <a:p>
          <a:endParaRPr lang="en-US"/>
        </a:p>
      </dgm:t>
    </dgm:pt>
    <dgm:pt modelId="{D70FFF07-3A99-42A0-9327-A352DD89F87C}" type="pres">
      <dgm:prSet presAssocID="{B897840D-91A9-4430-8D76-56CEF24BCFD0}" presName="hierChild5" presStyleCnt="0"/>
      <dgm:spPr/>
      <dgm:t>
        <a:bodyPr/>
        <a:lstStyle/>
        <a:p>
          <a:endParaRPr lang="en-US"/>
        </a:p>
      </dgm:t>
    </dgm:pt>
    <dgm:pt modelId="{F0979D4F-4F98-42DA-B689-7492019E81F8}" type="pres">
      <dgm:prSet presAssocID="{70DA85AC-0955-431E-A55D-685CCAC49453}" presName="Name37" presStyleLbl="parChTrans1D4" presStyleIdx="41" presStyleCnt="51"/>
      <dgm:spPr/>
      <dgm:t>
        <a:bodyPr/>
        <a:lstStyle/>
        <a:p>
          <a:endParaRPr lang="en-US"/>
        </a:p>
      </dgm:t>
    </dgm:pt>
    <dgm:pt modelId="{F3648928-C311-4D26-8983-8BD2CE8533B4}" type="pres">
      <dgm:prSet presAssocID="{CDB49280-5771-4334-85FF-312A8B6C89F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CFC71C6-1E71-40F8-922D-848C334E91F1}" type="pres">
      <dgm:prSet presAssocID="{CDB49280-5771-4334-85FF-312A8B6C89F8}" presName="rootComposite" presStyleCnt="0"/>
      <dgm:spPr/>
      <dgm:t>
        <a:bodyPr/>
        <a:lstStyle/>
        <a:p>
          <a:endParaRPr lang="en-US"/>
        </a:p>
      </dgm:t>
    </dgm:pt>
    <dgm:pt modelId="{888F0B2C-9AA0-43CE-A037-B1B3508C63B6}" type="pres">
      <dgm:prSet presAssocID="{CDB49280-5771-4334-85FF-312A8B6C89F8}" presName="rootText" presStyleLbl="node4" presStyleIdx="41" presStyleCnt="51" custScaleY="192330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8983B-98FF-4719-B3A1-AAAE3CD311F9}" type="pres">
      <dgm:prSet presAssocID="{CDB49280-5771-4334-85FF-312A8B6C89F8}" presName="rootConnector" presStyleLbl="node4" presStyleIdx="41" presStyleCnt="51"/>
      <dgm:spPr/>
      <dgm:t>
        <a:bodyPr/>
        <a:lstStyle/>
        <a:p>
          <a:endParaRPr lang="en-US"/>
        </a:p>
      </dgm:t>
    </dgm:pt>
    <dgm:pt modelId="{10B36048-AB43-4A62-80E1-4639F2210A7A}" type="pres">
      <dgm:prSet presAssocID="{CDB49280-5771-4334-85FF-312A8B6C89F8}" presName="hierChild4" presStyleCnt="0"/>
      <dgm:spPr/>
      <dgm:t>
        <a:bodyPr/>
        <a:lstStyle/>
        <a:p>
          <a:endParaRPr lang="en-US"/>
        </a:p>
      </dgm:t>
    </dgm:pt>
    <dgm:pt modelId="{FDB4CC83-B1C8-4391-B8D1-99D2CBE74933}" type="pres">
      <dgm:prSet presAssocID="{E61D8E02-20EC-43BA-936D-03EC6DCE42F0}" presName="Name37" presStyleLbl="parChTrans1D4" presStyleIdx="42" presStyleCnt="51"/>
      <dgm:spPr/>
      <dgm:t>
        <a:bodyPr/>
        <a:lstStyle/>
        <a:p>
          <a:endParaRPr lang="en-US"/>
        </a:p>
      </dgm:t>
    </dgm:pt>
    <dgm:pt modelId="{07345F81-BB3D-4BD2-8CA1-FFAE81D9F7B5}" type="pres">
      <dgm:prSet presAssocID="{8583D511-0078-4679-A956-8A30497DFFE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1788BA-B90D-4EC3-AB3C-3285F716CB64}" type="pres">
      <dgm:prSet presAssocID="{8583D511-0078-4679-A956-8A30497DFFE5}" presName="rootComposite" presStyleCnt="0"/>
      <dgm:spPr/>
      <dgm:t>
        <a:bodyPr/>
        <a:lstStyle/>
        <a:p>
          <a:endParaRPr lang="en-US"/>
        </a:p>
      </dgm:t>
    </dgm:pt>
    <dgm:pt modelId="{BA8DA2C8-BBF4-480F-B2F9-4BF343D226B0}" type="pres">
      <dgm:prSet presAssocID="{8583D511-0078-4679-A956-8A30497DFFE5}" presName="rootText" presStyleLbl="node4" presStyleIdx="42" presStyleCnt="51" custScaleX="136060" custScaleY="232314" custLinFactY="389808" custLinFactNeighborX="-4565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56946-5BED-4389-A386-732F1BB1DC49}" type="pres">
      <dgm:prSet presAssocID="{8583D511-0078-4679-A956-8A30497DFFE5}" presName="rootConnector" presStyleLbl="node4" presStyleIdx="42" presStyleCnt="51"/>
      <dgm:spPr/>
      <dgm:t>
        <a:bodyPr/>
        <a:lstStyle/>
        <a:p>
          <a:endParaRPr lang="en-US"/>
        </a:p>
      </dgm:t>
    </dgm:pt>
    <dgm:pt modelId="{679DCBDA-74E5-48E7-A4CB-126B7129102E}" type="pres">
      <dgm:prSet presAssocID="{8583D511-0078-4679-A956-8A30497DFFE5}" presName="hierChild4" presStyleCnt="0"/>
      <dgm:spPr/>
      <dgm:t>
        <a:bodyPr/>
        <a:lstStyle/>
        <a:p>
          <a:endParaRPr lang="en-US"/>
        </a:p>
      </dgm:t>
    </dgm:pt>
    <dgm:pt modelId="{79773752-53F0-43E2-A579-1041C5ED15AD}" type="pres">
      <dgm:prSet presAssocID="{7FECFED5-E55C-4629-862E-B49F07E1386B}" presName="Name37" presStyleLbl="parChTrans1D4" presStyleIdx="43" presStyleCnt="51"/>
      <dgm:spPr/>
      <dgm:t>
        <a:bodyPr/>
        <a:lstStyle/>
        <a:p>
          <a:endParaRPr lang="en-US"/>
        </a:p>
      </dgm:t>
    </dgm:pt>
    <dgm:pt modelId="{1F838B44-6C02-4751-9AA6-982FAD4E7639}" type="pres">
      <dgm:prSet presAssocID="{D5641C9B-6452-49CC-BE1E-432A4A3C76E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FF20B61-877B-4E5A-9E31-B7B26C9F664D}" type="pres">
      <dgm:prSet presAssocID="{D5641C9B-6452-49CC-BE1E-432A4A3C76ED}" presName="rootComposite" presStyleCnt="0"/>
      <dgm:spPr/>
      <dgm:t>
        <a:bodyPr/>
        <a:lstStyle/>
        <a:p>
          <a:endParaRPr lang="en-US"/>
        </a:p>
      </dgm:t>
    </dgm:pt>
    <dgm:pt modelId="{CC2CE2A1-8250-45D3-91F9-4AE2D41C5233}" type="pres">
      <dgm:prSet presAssocID="{D5641C9B-6452-49CC-BE1E-432A4A3C76ED}" presName="rootText" presStyleLbl="node4" presStyleIdx="43" presStyleCnt="51" custScaleY="222139" custLinFactY="400000" custLinFactNeighborX="-35669" custLinFactNeighborY="4906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2D2BC-1661-4CFF-A718-F29018229C37}" type="pres">
      <dgm:prSet presAssocID="{D5641C9B-6452-49CC-BE1E-432A4A3C76ED}" presName="rootConnector" presStyleLbl="node4" presStyleIdx="43" presStyleCnt="51"/>
      <dgm:spPr/>
      <dgm:t>
        <a:bodyPr/>
        <a:lstStyle/>
        <a:p>
          <a:endParaRPr lang="en-US"/>
        </a:p>
      </dgm:t>
    </dgm:pt>
    <dgm:pt modelId="{FF0AB351-A8E6-47F5-A993-3FFE320F74FC}" type="pres">
      <dgm:prSet presAssocID="{D5641C9B-6452-49CC-BE1E-432A4A3C76ED}" presName="hierChild4" presStyleCnt="0"/>
      <dgm:spPr/>
      <dgm:t>
        <a:bodyPr/>
        <a:lstStyle/>
        <a:p>
          <a:endParaRPr lang="en-US"/>
        </a:p>
      </dgm:t>
    </dgm:pt>
    <dgm:pt modelId="{F75CE01C-3712-43DB-A1E6-7795BFAFACF1}" type="pres">
      <dgm:prSet presAssocID="{D5641C9B-6452-49CC-BE1E-432A4A3C76ED}" presName="hierChild5" presStyleCnt="0"/>
      <dgm:spPr/>
      <dgm:t>
        <a:bodyPr/>
        <a:lstStyle/>
        <a:p>
          <a:endParaRPr lang="en-US"/>
        </a:p>
      </dgm:t>
    </dgm:pt>
    <dgm:pt modelId="{A87D9312-8097-44F5-BD7D-D42FD22D72BB}" type="pres">
      <dgm:prSet presAssocID="{8583D511-0078-4679-A956-8A30497DFFE5}" presName="hierChild5" presStyleCnt="0"/>
      <dgm:spPr/>
      <dgm:t>
        <a:bodyPr/>
        <a:lstStyle/>
        <a:p>
          <a:endParaRPr lang="en-US"/>
        </a:p>
      </dgm:t>
    </dgm:pt>
    <dgm:pt modelId="{F8976CCD-A55D-4D56-AD68-D9C3611E4C7A}" type="pres">
      <dgm:prSet presAssocID="{CDB49280-5771-4334-85FF-312A8B6C89F8}" presName="hierChild5" presStyleCnt="0"/>
      <dgm:spPr/>
      <dgm:t>
        <a:bodyPr/>
        <a:lstStyle/>
        <a:p>
          <a:endParaRPr lang="en-US"/>
        </a:p>
      </dgm:t>
    </dgm:pt>
    <dgm:pt modelId="{EB6DF1D8-55C8-4A92-8105-D535769FEE28}" type="pres">
      <dgm:prSet presAssocID="{EC9177DB-C9E0-425A-A9E0-F69831541C05}" presName="hierChild5" presStyleCnt="0"/>
      <dgm:spPr/>
      <dgm:t>
        <a:bodyPr/>
        <a:lstStyle/>
        <a:p>
          <a:endParaRPr lang="en-US"/>
        </a:p>
      </dgm:t>
    </dgm:pt>
    <dgm:pt modelId="{7E3199B9-53B4-476D-9686-D1F16D614F7D}" type="pres">
      <dgm:prSet presAssocID="{FAC89259-4509-4453-A4B8-4CA3B936BFB8}" presName="hierChild5" presStyleCnt="0"/>
      <dgm:spPr/>
      <dgm:t>
        <a:bodyPr/>
        <a:lstStyle/>
        <a:p>
          <a:endParaRPr lang="en-US"/>
        </a:p>
      </dgm:t>
    </dgm:pt>
    <dgm:pt modelId="{3BFDE748-3F6C-4322-9F4D-D1B9A5722901}" type="pres">
      <dgm:prSet presAssocID="{88FB3AAA-CBE5-41B2-9747-0F2D15B3620F}" presName="Name37" presStyleLbl="parChTrans1D4" presStyleIdx="44" presStyleCnt="51"/>
      <dgm:spPr/>
      <dgm:t>
        <a:bodyPr/>
        <a:lstStyle/>
        <a:p>
          <a:endParaRPr lang="en-US"/>
        </a:p>
      </dgm:t>
    </dgm:pt>
    <dgm:pt modelId="{AF9BE555-8313-4756-BA0C-9EF923B1AFC6}" type="pres">
      <dgm:prSet presAssocID="{79E613A0-F4B6-4B9C-9AA1-A6B314EA437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E3077D1-1184-4D76-AFE6-9CE4E04F39A9}" type="pres">
      <dgm:prSet presAssocID="{79E613A0-F4B6-4B9C-9AA1-A6B314EA4377}" presName="rootComposite" presStyleCnt="0"/>
      <dgm:spPr/>
      <dgm:t>
        <a:bodyPr/>
        <a:lstStyle/>
        <a:p>
          <a:endParaRPr lang="en-US"/>
        </a:p>
      </dgm:t>
    </dgm:pt>
    <dgm:pt modelId="{1A294809-2646-45BE-83F8-94B085160CD2}" type="pres">
      <dgm:prSet presAssocID="{79E613A0-F4B6-4B9C-9AA1-A6B314EA4377}" presName="rootText" presStyleLbl="node4" presStyleIdx="44" presStyleCnt="51" custScaleX="132105" custScaleY="18749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7DAF6F-8228-4197-8BC2-F9C61C16EC60}" type="pres">
      <dgm:prSet presAssocID="{79E613A0-F4B6-4B9C-9AA1-A6B314EA4377}" presName="rootConnector" presStyleLbl="node4" presStyleIdx="44" presStyleCnt="51"/>
      <dgm:spPr/>
      <dgm:t>
        <a:bodyPr/>
        <a:lstStyle/>
        <a:p>
          <a:endParaRPr lang="en-US"/>
        </a:p>
      </dgm:t>
    </dgm:pt>
    <dgm:pt modelId="{2365FA6E-23DC-493C-BEE1-7CEE3530E507}" type="pres">
      <dgm:prSet presAssocID="{79E613A0-F4B6-4B9C-9AA1-A6B314EA4377}" presName="hierChild4" presStyleCnt="0"/>
      <dgm:spPr/>
      <dgm:t>
        <a:bodyPr/>
        <a:lstStyle/>
        <a:p>
          <a:endParaRPr lang="en-US"/>
        </a:p>
      </dgm:t>
    </dgm:pt>
    <dgm:pt modelId="{11D73DEA-4917-469B-945B-093F19D0B33A}" type="pres">
      <dgm:prSet presAssocID="{79E613A0-F4B6-4B9C-9AA1-A6B314EA4377}" presName="hierChild5" presStyleCnt="0"/>
      <dgm:spPr/>
      <dgm:t>
        <a:bodyPr/>
        <a:lstStyle/>
        <a:p>
          <a:endParaRPr lang="en-US"/>
        </a:p>
      </dgm:t>
    </dgm:pt>
    <dgm:pt modelId="{5D0A7691-4A56-4D6C-93D2-691BA648F18A}" type="pres">
      <dgm:prSet presAssocID="{E561ACBF-B7B2-4147-BEB9-E129575B53B7}" presName="hierChild5" presStyleCnt="0"/>
      <dgm:spPr/>
      <dgm:t>
        <a:bodyPr/>
        <a:lstStyle/>
        <a:p>
          <a:endParaRPr lang="en-US"/>
        </a:p>
      </dgm:t>
    </dgm:pt>
    <dgm:pt modelId="{0AF23764-735D-40B0-9BAF-1BC3EC9FBFF1}" type="pres">
      <dgm:prSet presAssocID="{319F25A6-72B5-4924-AB09-79A813EDE15B}" presName="Name37" presStyleLbl="parChTrans1D3" presStyleIdx="3" presStyleCnt="5"/>
      <dgm:spPr/>
      <dgm:t>
        <a:bodyPr/>
        <a:lstStyle/>
        <a:p>
          <a:endParaRPr lang="en-US"/>
        </a:p>
      </dgm:t>
    </dgm:pt>
    <dgm:pt modelId="{38A2E291-85DB-45AB-BB2B-AE731D8ACAD5}" type="pres">
      <dgm:prSet presAssocID="{94A7B9AA-F8DC-42CF-8808-D62965319AD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07314A1-DC8D-4CFB-B8C7-F1341C190D99}" type="pres">
      <dgm:prSet presAssocID="{94A7B9AA-F8DC-42CF-8808-D62965319AD8}" presName="rootComposite" presStyleCnt="0"/>
      <dgm:spPr/>
      <dgm:t>
        <a:bodyPr/>
        <a:lstStyle/>
        <a:p>
          <a:endParaRPr lang="en-US"/>
        </a:p>
      </dgm:t>
    </dgm:pt>
    <dgm:pt modelId="{8F0D9303-BC56-47DF-A887-2E39E7D5748B}" type="pres">
      <dgm:prSet presAssocID="{94A7B9AA-F8DC-42CF-8808-D62965319AD8}" presName="rootText" presStyleLbl="node3" presStyleIdx="3" presStyleCnt="5" custScaleX="132234" custScaleY="120374" custLinFactY="-42369" custLinFactNeighborX="-530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BB9E6-CB60-4A25-9E1F-892AEFA4989A}" type="pres">
      <dgm:prSet presAssocID="{94A7B9AA-F8DC-42CF-8808-D62965319AD8}" presName="rootConnector" presStyleLbl="node3" presStyleIdx="3" presStyleCnt="5"/>
      <dgm:spPr/>
      <dgm:t>
        <a:bodyPr/>
        <a:lstStyle/>
        <a:p>
          <a:endParaRPr lang="en-US"/>
        </a:p>
      </dgm:t>
    </dgm:pt>
    <dgm:pt modelId="{AFA4C998-EE70-46AF-A85F-C24E73E7DE60}" type="pres">
      <dgm:prSet presAssocID="{94A7B9AA-F8DC-42CF-8808-D62965319AD8}" presName="hierChild4" presStyleCnt="0"/>
      <dgm:spPr/>
      <dgm:t>
        <a:bodyPr/>
        <a:lstStyle/>
        <a:p>
          <a:endParaRPr lang="en-US"/>
        </a:p>
      </dgm:t>
    </dgm:pt>
    <dgm:pt modelId="{3E04A6CC-BD2A-48FF-9B6B-2CEF351B0628}" type="pres">
      <dgm:prSet presAssocID="{94A7B9AA-F8DC-42CF-8808-D62965319AD8}" presName="hierChild5" presStyleCnt="0"/>
      <dgm:spPr/>
      <dgm:t>
        <a:bodyPr/>
        <a:lstStyle/>
        <a:p>
          <a:endParaRPr lang="en-US"/>
        </a:p>
      </dgm:t>
    </dgm:pt>
    <dgm:pt modelId="{8E155BA5-7BE4-42A2-AFAE-DE94A1CEF230}" type="pres">
      <dgm:prSet presAssocID="{DCC5CB27-1E55-441E-AEAF-B768304EC726}" presName="hierChild5" presStyleCnt="0"/>
      <dgm:spPr/>
      <dgm:t>
        <a:bodyPr/>
        <a:lstStyle/>
        <a:p>
          <a:endParaRPr lang="en-US"/>
        </a:p>
      </dgm:t>
    </dgm:pt>
    <dgm:pt modelId="{786913E5-2FDA-4D6D-991D-415AAC0CBF7A}" type="pres">
      <dgm:prSet presAssocID="{67D85EDB-62FB-4A84-B510-0968B2B259F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265F9298-C132-4902-A128-14060DDE1F25}" type="pres">
      <dgm:prSet presAssocID="{742600CA-0D84-47D6-8096-25C31B1FC4C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D468E57-E3D1-4632-AFAE-2F10317BEB9B}" type="pres">
      <dgm:prSet presAssocID="{742600CA-0D84-47D6-8096-25C31B1FC4C7}" presName="rootComposite" presStyleCnt="0"/>
      <dgm:spPr/>
      <dgm:t>
        <a:bodyPr/>
        <a:lstStyle/>
        <a:p>
          <a:endParaRPr lang="en-US"/>
        </a:p>
      </dgm:t>
    </dgm:pt>
    <dgm:pt modelId="{2B16406F-D1A9-4991-8F67-D00516153A63}" type="pres">
      <dgm:prSet presAssocID="{742600CA-0D84-47D6-8096-25C31B1FC4C7}" presName="rootText" presStyleLbl="node2" presStyleIdx="2" presStyleCnt="3" custScaleX="122829" custScaleY="152221" custLinFactY="-331975" custLinFactNeighborX="-21124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965145-596C-4ABC-B9F5-5924AEDCAD9C}" type="pres">
      <dgm:prSet presAssocID="{742600CA-0D84-47D6-8096-25C31B1FC4C7}" presName="rootConnector" presStyleLbl="node2" presStyleIdx="2" presStyleCnt="3"/>
      <dgm:spPr/>
      <dgm:t>
        <a:bodyPr/>
        <a:lstStyle/>
        <a:p>
          <a:endParaRPr lang="en-US"/>
        </a:p>
      </dgm:t>
    </dgm:pt>
    <dgm:pt modelId="{08B28B01-0479-4FBA-BD71-12BCFD5A33A6}" type="pres">
      <dgm:prSet presAssocID="{742600CA-0D84-47D6-8096-25C31B1FC4C7}" presName="hierChild4" presStyleCnt="0"/>
      <dgm:spPr/>
      <dgm:t>
        <a:bodyPr/>
        <a:lstStyle/>
        <a:p>
          <a:endParaRPr lang="en-US"/>
        </a:p>
      </dgm:t>
    </dgm:pt>
    <dgm:pt modelId="{EC65A1BC-B497-4FD6-A229-1C43F0EB28B3}" type="pres">
      <dgm:prSet presAssocID="{5589C274-83E9-4D2C-9133-A41427F2C78E}" presName="Name37" presStyleLbl="parChTrans1D3" presStyleIdx="4" presStyleCnt="5"/>
      <dgm:spPr/>
      <dgm:t>
        <a:bodyPr/>
        <a:lstStyle/>
        <a:p>
          <a:endParaRPr lang="en-US"/>
        </a:p>
      </dgm:t>
    </dgm:pt>
    <dgm:pt modelId="{14ADE6B4-C7A9-442B-AE01-96DC114DE18F}" type="pres">
      <dgm:prSet presAssocID="{B3147A9B-F155-4729-A784-65488C9891B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AE771D2-E789-4C35-8BA1-35ADDA3B2DE3}" type="pres">
      <dgm:prSet presAssocID="{B3147A9B-F155-4729-A784-65488C9891B0}" presName="rootComposite" presStyleCnt="0"/>
      <dgm:spPr/>
      <dgm:t>
        <a:bodyPr/>
        <a:lstStyle/>
        <a:p>
          <a:endParaRPr lang="en-US"/>
        </a:p>
      </dgm:t>
    </dgm:pt>
    <dgm:pt modelId="{B6D0F335-2700-4B58-A7BC-A9C6E75CB38C}" type="pres">
      <dgm:prSet presAssocID="{B3147A9B-F155-4729-A784-65488C9891B0}" presName="rootText" presStyleLbl="node3" presStyleIdx="4" presStyleCnt="5" custScaleX="143514" custScaleY="185985" custLinFactY="-300000" custLinFactNeighborX="-21156" custLinFactNeighborY="-398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B21B03-0346-4971-9DED-B67B90C2189A}" type="pres">
      <dgm:prSet presAssocID="{B3147A9B-F155-4729-A784-65488C9891B0}" presName="rootConnector" presStyleLbl="node3" presStyleIdx="4" presStyleCnt="5"/>
      <dgm:spPr/>
      <dgm:t>
        <a:bodyPr/>
        <a:lstStyle/>
        <a:p>
          <a:endParaRPr lang="en-US"/>
        </a:p>
      </dgm:t>
    </dgm:pt>
    <dgm:pt modelId="{C84D6696-7C38-4E30-A0ED-254BF1CD8799}" type="pres">
      <dgm:prSet presAssocID="{B3147A9B-F155-4729-A784-65488C9891B0}" presName="hierChild4" presStyleCnt="0"/>
      <dgm:spPr/>
      <dgm:t>
        <a:bodyPr/>
        <a:lstStyle/>
        <a:p>
          <a:endParaRPr lang="en-US"/>
        </a:p>
      </dgm:t>
    </dgm:pt>
    <dgm:pt modelId="{17C4A71E-B3DA-4AA8-967B-6BD6D6522C8F}" type="pres">
      <dgm:prSet presAssocID="{52F946FC-FFA0-40B0-A320-2295AECA572B}" presName="Name37" presStyleLbl="parChTrans1D4" presStyleIdx="45" presStyleCnt="51"/>
      <dgm:spPr/>
      <dgm:t>
        <a:bodyPr/>
        <a:lstStyle/>
        <a:p>
          <a:endParaRPr lang="en-US"/>
        </a:p>
      </dgm:t>
    </dgm:pt>
    <dgm:pt modelId="{0E64EE27-2DED-4BD1-9F16-282C8A50D287}" type="pres">
      <dgm:prSet presAssocID="{6C97482B-E98B-4085-86DD-C780482541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7A1FF5E-05ED-41F7-969D-45266DE8EC5D}" type="pres">
      <dgm:prSet presAssocID="{6C97482B-E98B-4085-86DD-C780482541FD}" presName="rootComposite" presStyleCnt="0"/>
      <dgm:spPr/>
      <dgm:t>
        <a:bodyPr/>
        <a:lstStyle/>
        <a:p>
          <a:endParaRPr lang="en-US"/>
        </a:p>
      </dgm:t>
    </dgm:pt>
    <dgm:pt modelId="{4D6F6BD4-4CC7-418D-8221-A3833268CBAE}" type="pres">
      <dgm:prSet presAssocID="{6C97482B-E98B-4085-86DD-C780482541FD}" presName="rootText" presStyleLbl="node4" presStyleIdx="45" presStyleCnt="51" custScaleX="124229" custScaleY="131205" custLinFactY="-300000" custLinFactNeighborX="-19612" custLinFactNeighborY="-3766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4F315F-1D20-4190-9FD7-EC8D5A00F6F4}" type="pres">
      <dgm:prSet presAssocID="{6C97482B-E98B-4085-86DD-C780482541FD}" presName="rootConnector" presStyleLbl="node4" presStyleIdx="45" presStyleCnt="51"/>
      <dgm:spPr/>
      <dgm:t>
        <a:bodyPr/>
        <a:lstStyle/>
        <a:p>
          <a:endParaRPr lang="en-US"/>
        </a:p>
      </dgm:t>
    </dgm:pt>
    <dgm:pt modelId="{6BEAFC4C-9B47-4F58-A482-E94C313CCDC7}" type="pres">
      <dgm:prSet presAssocID="{6C97482B-E98B-4085-86DD-C780482541FD}" presName="hierChild4" presStyleCnt="0"/>
      <dgm:spPr/>
      <dgm:t>
        <a:bodyPr/>
        <a:lstStyle/>
        <a:p>
          <a:endParaRPr lang="en-US"/>
        </a:p>
      </dgm:t>
    </dgm:pt>
    <dgm:pt modelId="{08874F7B-3C58-479B-BB11-C4AA9A995973}" type="pres">
      <dgm:prSet presAssocID="{5AEBAD36-D970-4074-A9F7-05F11D68E7F6}" presName="Name37" presStyleLbl="parChTrans1D4" presStyleIdx="46" presStyleCnt="51"/>
      <dgm:spPr/>
      <dgm:t>
        <a:bodyPr/>
        <a:lstStyle/>
        <a:p>
          <a:endParaRPr lang="en-US"/>
        </a:p>
      </dgm:t>
    </dgm:pt>
    <dgm:pt modelId="{379B7A43-C9C7-43C8-9104-A88B90DC8900}" type="pres">
      <dgm:prSet presAssocID="{F89FE66F-E411-4C8E-9BF0-AD19857382B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4A34EF-116C-4C0F-B402-3C2586283C83}" type="pres">
      <dgm:prSet presAssocID="{F89FE66F-E411-4C8E-9BF0-AD19857382B2}" presName="rootComposite" presStyleCnt="0"/>
      <dgm:spPr/>
      <dgm:t>
        <a:bodyPr/>
        <a:lstStyle/>
        <a:p>
          <a:endParaRPr lang="en-US"/>
        </a:p>
      </dgm:t>
    </dgm:pt>
    <dgm:pt modelId="{1D48C404-590C-4546-AEFD-D7CE9A7CE5E2}" type="pres">
      <dgm:prSet presAssocID="{F89FE66F-E411-4C8E-9BF0-AD19857382B2}" presName="rootText" presStyleLbl="node4" presStyleIdx="46" presStyleCnt="51" custScaleX="129457" custScaleY="118874" custLinFactY="-270855" custLinFactNeighborX="-22215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75ECC-36C1-43C4-9201-2FE86CC7DCA9}" type="pres">
      <dgm:prSet presAssocID="{F89FE66F-E411-4C8E-9BF0-AD19857382B2}" presName="rootConnector" presStyleLbl="node4" presStyleIdx="46" presStyleCnt="51"/>
      <dgm:spPr/>
      <dgm:t>
        <a:bodyPr/>
        <a:lstStyle/>
        <a:p>
          <a:endParaRPr lang="en-US"/>
        </a:p>
      </dgm:t>
    </dgm:pt>
    <dgm:pt modelId="{DCE68D73-9AC8-4997-9132-D695701EABC6}" type="pres">
      <dgm:prSet presAssocID="{F89FE66F-E411-4C8E-9BF0-AD19857382B2}" presName="hierChild4" presStyleCnt="0"/>
      <dgm:spPr/>
      <dgm:t>
        <a:bodyPr/>
        <a:lstStyle/>
        <a:p>
          <a:endParaRPr lang="en-US"/>
        </a:p>
      </dgm:t>
    </dgm:pt>
    <dgm:pt modelId="{8E3A6047-D8D5-48AF-9C5B-0E4851393021}" type="pres">
      <dgm:prSet presAssocID="{636FD5F9-A89C-49DA-BD83-D46E4837FC71}" presName="Name37" presStyleLbl="parChTrans1D4" presStyleIdx="47" presStyleCnt="51"/>
      <dgm:spPr/>
      <dgm:t>
        <a:bodyPr/>
        <a:lstStyle/>
        <a:p>
          <a:endParaRPr lang="en-US"/>
        </a:p>
      </dgm:t>
    </dgm:pt>
    <dgm:pt modelId="{DCCCACE5-3EE7-43E9-B1FD-7A2614C94C3E}" type="pres">
      <dgm:prSet presAssocID="{9EF38476-9DB0-4ACC-A6B6-90265AF01F9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A69563-3EA2-4118-ABBF-80289E6B9BB5}" type="pres">
      <dgm:prSet presAssocID="{9EF38476-9DB0-4ACC-A6B6-90265AF01F94}" presName="rootComposite" presStyleCnt="0"/>
      <dgm:spPr/>
      <dgm:t>
        <a:bodyPr/>
        <a:lstStyle/>
        <a:p>
          <a:endParaRPr lang="en-US"/>
        </a:p>
      </dgm:t>
    </dgm:pt>
    <dgm:pt modelId="{3ACEF0CC-EDD4-49BD-BA2E-EB4CD076B181}" type="pres">
      <dgm:prSet presAssocID="{9EF38476-9DB0-4ACC-A6B6-90265AF01F94}" presName="rootText" presStyleLbl="node4" presStyleIdx="47" presStyleCnt="51" custScaleX="144150" custScaleY="231192" custLinFactY="-200000" custLinFactNeighborX="-15428" custLinFactNeighborY="-231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194886-7354-4BD7-98BE-78DC169DEBB9}" type="pres">
      <dgm:prSet presAssocID="{9EF38476-9DB0-4ACC-A6B6-90265AF01F94}" presName="rootConnector" presStyleLbl="node4" presStyleIdx="47" presStyleCnt="51"/>
      <dgm:spPr/>
      <dgm:t>
        <a:bodyPr/>
        <a:lstStyle/>
        <a:p>
          <a:endParaRPr lang="en-US"/>
        </a:p>
      </dgm:t>
    </dgm:pt>
    <dgm:pt modelId="{92DF466B-631F-40B5-A0FD-7B223F72DF00}" type="pres">
      <dgm:prSet presAssocID="{9EF38476-9DB0-4ACC-A6B6-90265AF01F94}" presName="hierChild4" presStyleCnt="0"/>
      <dgm:spPr/>
      <dgm:t>
        <a:bodyPr/>
        <a:lstStyle/>
        <a:p>
          <a:endParaRPr lang="en-US"/>
        </a:p>
      </dgm:t>
    </dgm:pt>
    <dgm:pt modelId="{1BFDCFE5-8BF3-404E-A73B-393232980356}" type="pres">
      <dgm:prSet presAssocID="{BF648841-3DC3-47E2-91A4-6EAD595C6F1E}" presName="Name37" presStyleLbl="parChTrans1D4" presStyleIdx="48" presStyleCnt="51"/>
      <dgm:spPr/>
      <dgm:t>
        <a:bodyPr/>
        <a:lstStyle/>
        <a:p>
          <a:endParaRPr lang="en-US"/>
        </a:p>
      </dgm:t>
    </dgm:pt>
    <dgm:pt modelId="{43F1D8C5-15F0-4067-A562-2D016D8F2A55}" type="pres">
      <dgm:prSet presAssocID="{FB6585D3-E42D-4A5F-973D-EF3B7A7D7F50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US"/>
        </a:p>
      </dgm:t>
    </dgm:pt>
    <dgm:pt modelId="{EFEF5E90-3351-4113-8A16-0A126F915EC2}" type="pres">
      <dgm:prSet presAssocID="{FB6585D3-E42D-4A5F-973D-EF3B7A7D7F50}" presName="rootComposite" presStyleCnt="0"/>
      <dgm:spPr/>
      <dgm:t>
        <a:bodyPr/>
        <a:lstStyle/>
        <a:p>
          <a:endParaRPr lang="en-US"/>
        </a:p>
      </dgm:t>
    </dgm:pt>
    <dgm:pt modelId="{B909CA04-B87F-472F-9840-932B87F1799C}" type="pres">
      <dgm:prSet presAssocID="{FB6585D3-E42D-4A5F-973D-EF3B7A7D7F50}" presName="rootText" presStyleLbl="node4" presStyleIdx="48" presStyleCnt="51" custScaleX="169300" custScaleY="143565" custLinFactY="-175385" custLinFactNeighborX="-172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C9338-DD93-4636-B236-89E7928D9361}" type="pres">
      <dgm:prSet presAssocID="{FB6585D3-E42D-4A5F-973D-EF3B7A7D7F50}" presName="rootConnector" presStyleLbl="node4" presStyleIdx="48" presStyleCnt="51"/>
      <dgm:spPr/>
      <dgm:t>
        <a:bodyPr/>
        <a:lstStyle/>
        <a:p>
          <a:endParaRPr lang="en-US"/>
        </a:p>
      </dgm:t>
    </dgm:pt>
    <dgm:pt modelId="{196DC5DC-9DBA-4B32-8A78-718D042347B5}" type="pres">
      <dgm:prSet presAssocID="{FB6585D3-E42D-4A5F-973D-EF3B7A7D7F50}" presName="hierChild4" presStyleCnt="0"/>
      <dgm:spPr/>
      <dgm:t>
        <a:bodyPr/>
        <a:lstStyle/>
        <a:p>
          <a:endParaRPr lang="en-US"/>
        </a:p>
      </dgm:t>
    </dgm:pt>
    <dgm:pt modelId="{AB9EFDD9-5222-4CD6-890C-5EE798C6AB5B}" type="pres">
      <dgm:prSet presAssocID="{E137856B-EFB4-44A7-9218-8A907BEE1C1B}" presName="Name48" presStyleLbl="parChTrans1D4" presStyleIdx="49" presStyleCnt="51"/>
      <dgm:spPr/>
      <dgm:t>
        <a:bodyPr/>
        <a:lstStyle/>
        <a:p>
          <a:endParaRPr lang="en-US"/>
        </a:p>
      </dgm:t>
    </dgm:pt>
    <dgm:pt modelId="{BFABE0D5-EACB-4AC0-8D26-D5A9BFF253F7}" type="pres">
      <dgm:prSet presAssocID="{B7244900-1EDD-4F40-A922-65444344DFA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9C463D9-DA34-4B60-A1C5-179AB1712551}" type="pres">
      <dgm:prSet presAssocID="{B7244900-1EDD-4F40-A922-65444344DFA9}" presName="rootComposite" presStyleCnt="0"/>
      <dgm:spPr/>
      <dgm:t>
        <a:bodyPr/>
        <a:lstStyle/>
        <a:p>
          <a:endParaRPr lang="en-US"/>
        </a:p>
      </dgm:t>
    </dgm:pt>
    <dgm:pt modelId="{D4843A3F-A015-4917-BC18-C86852B40A5D}" type="pres">
      <dgm:prSet presAssocID="{B7244900-1EDD-4F40-A922-65444344DFA9}" presName="rootText" presStyleLbl="node4" presStyleIdx="49" presStyleCnt="51" custScaleX="132445" custScaleY="129277" custLinFactY="-131370" custLinFactNeighborX="-46733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5C8672-6F7E-40F3-83F7-757EDA068094}" type="pres">
      <dgm:prSet presAssocID="{B7244900-1EDD-4F40-A922-65444344DFA9}" presName="rootConnector" presStyleLbl="node4" presStyleIdx="49" presStyleCnt="51"/>
      <dgm:spPr/>
      <dgm:t>
        <a:bodyPr/>
        <a:lstStyle/>
        <a:p>
          <a:endParaRPr lang="en-US"/>
        </a:p>
      </dgm:t>
    </dgm:pt>
    <dgm:pt modelId="{701CE15C-4630-4480-916B-4ED32801E74C}" type="pres">
      <dgm:prSet presAssocID="{B7244900-1EDD-4F40-A922-65444344DFA9}" presName="hierChild4" presStyleCnt="0"/>
      <dgm:spPr/>
      <dgm:t>
        <a:bodyPr/>
        <a:lstStyle/>
        <a:p>
          <a:endParaRPr lang="en-US"/>
        </a:p>
      </dgm:t>
    </dgm:pt>
    <dgm:pt modelId="{986FE210-67B1-46BE-89E0-9A4BC083500B}" type="pres">
      <dgm:prSet presAssocID="{B7244900-1EDD-4F40-A922-65444344DFA9}" presName="hierChild5" presStyleCnt="0"/>
      <dgm:spPr/>
      <dgm:t>
        <a:bodyPr/>
        <a:lstStyle/>
        <a:p>
          <a:endParaRPr lang="en-US"/>
        </a:p>
      </dgm:t>
    </dgm:pt>
    <dgm:pt modelId="{FC569777-88E4-46AF-A727-C9C8FAF2F8C4}" type="pres">
      <dgm:prSet presAssocID="{59C6C1A0-C5E0-40F8-9D61-F7D674BF9357}" presName="Name48" presStyleLbl="parChTrans1D4" presStyleIdx="50" presStyleCnt="51"/>
      <dgm:spPr/>
      <dgm:t>
        <a:bodyPr/>
        <a:lstStyle/>
        <a:p>
          <a:endParaRPr lang="en-US"/>
        </a:p>
      </dgm:t>
    </dgm:pt>
    <dgm:pt modelId="{B977C0EE-1628-4351-8B78-83DE65699D9A}" type="pres">
      <dgm:prSet presAssocID="{31D84358-EEE1-4481-88D7-C6498827F2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5916D83-D7C2-4356-9387-FF1A1B9DF9C5}" type="pres">
      <dgm:prSet presAssocID="{31D84358-EEE1-4481-88D7-C6498827F21E}" presName="rootComposite" presStyleCnt="0"/>
      <dgm:spPr/>
      <dgm:t>
        <a:bodyPr/>
        <a:lstStyle/>
        <a:p>
          <a:endParaRPr lang="en-US"/>
        </a:p>
      </dgm:t>
    </dgm:pt>
    <dgm:pt modelId="{F16FC57D-28CC-40A4-90E2-E611E5288A5D}" type="pres">
      <dgm:prSet presAssocID="{31D84358-EEE1-4481-88D7-C6498827F21E}" presName="rootText" presStyleLbl="node4" presStyleIdx="50" presStyleCnt="51" custLinFactY="-111416" custLinFactNeighborX="-6611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0EEBD8-953A-473E-9AC8-3406C2624520}" type="pres">
      <dgm:prSet presAssocID="{31D84358-EEE1-4481-88D7-C6498827F21E}" presName="rootConnector" presStyleLbl="node4" presStyleIdx="50" presStyleCnt="51"/>
      <dgm:spPr/>
      <dgm:t>
        <a:bodyPr/>
        <a:lstStyle/>
        <a:p>
          <a:endParaRPr lang="en-US"/>
        </a:p>
      </dgm:t>
    </dgm:pt>
    <dgm:pt modelId="{30CABA31-8994-4F93-BD93-2309C0DAE0B8}" type="pres">
      <dgm:prSet presAssocID="{31D84358-EEE1-4481-88D7-C6498827F21E}" presName="hierChild4" presStyleCnt="0"/>
      <dgm:spPr/>
      <dgm:t>
        <a:bodyPr/>
        <a:lstStyle/>
        <a:p>
          <a:endParaRPr lang="en-US"/>
        </a:p>
      </dgm:t>
    </dgm:pt>
    <dgm:pt modelId="{6FDCC31D-19FB-4675-B5BD-4BC515651A7F}" type="pres">
      <dgm:prSet presAssocID="{31D84358-EEE1-4481-88D7-C6498827F21E}" presName="hierChild5" presStyleCnt="0"/>
      <dgm:spPr/>
      <dgm:t>
        <a:bodyPr/>
        <a:lstStyle/>
        <a:p>
          <a:endParaRPr lang="en-US"/>
        </a:p>
      </dgm:t>
    </dgm:pt>
    <dgm:pt modelId="{F0E02802-EC44-4D02-9A49-1AC9DD52E85D}" type="pres">
      <dgm:prSet presAssocID="{FB6585D3-E42D-4A5F-973D-EF3B7A7D7F50}" presName="hierChild5" presStyleCnt="0"/>
      <dgm:spPr/>
      <dgm:t>
        <a:bodyPr/>
        <a:lstStyle/>
        <a:p>
          <a:endParaRPr lang="en-US"/>
        </a:p>
      </dgm:t>
    </dgm:pt>
    <dgm:pt modelId="{0E7A0A11-12C8-4C4E-AA29-43076F1E0FCE}" type="pres">
      <dgm:prSet presAssocID="{9EF38476-9DB0-4ACC-A6B6-90265AF01F94}" presName="hierChild5" presStyleCnt="0"/>
      <dgm:spPr/>
      <dgm:t>
        <a:bodyPr/>
        <a:lstStyle/>
        <a:p>
          <a:endParaRPr lang="en-US"/>
        </a:p>
      </dgm:t>
    </dgm:pt>
    <dgm:pt modelId="{5F87C356-E147-4C82-A638-6B9F20EC005F}" type="pres">
      <dgm:prSet presAssocID="{F89FE66F-E411-4C8E-9BF0-AD19857382B2}" presName="hierChild5" presStyleCnt="0"/>
      <dgm:spPr/>
      <dgm:t>
        <a:bodyPr/>
        <a:lstStyle/>
        <a:p>
          <a:endParaRPr lang="en-US"/>
        </a:p>
      </dgm:t>
    </dgm:pt>
    <dgm:pt modelId="{ED7B6977-EAF8-4353-8238-88D93A6EF163}" type="pres">
      <dgm:prSet presAssocID="{6C97482B-E98B-4085-86DD-C780482541FD}" presName="hierChild5" presStyleCnt="0"/>
      <dgm:spPr/>
      <dgm:t>
        <a:bodyPr/>
        <a:lstStyle/>
        <a:p>
          <a:endParaRPr lang="en-US"/>
        </a:p>
      </dgm:t>
    </dgm:pt>
    <dgm:pt modelId="{B9390340-821B-4DEF-947E-1684F9323D61}" type="pres">
      <dgm:prSet presAssocID="{B3147A9B-F155-4729-A784-65488C9891B0}" presName="hierChild5" presStyleCnt="0"/>
      <dgm:spPr/>
      <dgm:t>
        <a:bodyPr/>
        <a:lstStyle/>
        <a:p>
          <a:endParaRPr lang="en-US"/>
        </a:p>
      </dgm:t>
    </dgm:pt>
    <dgm:pt modelId="{AE627E00-C92A-4F09-B553-3235FAB98413}" type="pres">
      <dgm:prSet presAssocID="{742600CA-0D84-47D6-8096-25C31B1FC4C7}" presName="hierChild5" presStyleCnt="0"/>
      <dgm:spPr/>
      <dgm:t>
        <a:bodyPr/>
        <a:lstStyle/>
        <a:p>
          <a:endParaRPr lang="en-US"/>
        </a:p>
      </dgm:t>
    </dgm:pt>
    <dgm:pt modelId="{9791E2FA-A456-4B32-A371-1706473FD3DF}" type="pres">
      <dgm:prSet presAssocID="{8330FFF9-722B-427E-AD54-9CEEFAEAFCB8}" presName="hierChild3" presStyleCnt="0"/>
      <dgm:spPr/>
      <dgm:t>
        <a:bodyPr/>
        <a:lstStyle/>
        <a:p>
          <a:endParaRPr lang="en-US"/>
        </a:p>
      </dgm:t>
    </dgm:pt>
  </dgm:ptLst>
  <dgm:cxnLst>
    <dgm:cxn modelId="{A5DCB66E-BE73-4FC5-8318-172F188D778F}" type="presOf" srcId="{2D2371A5-8CCD-4255-9870-A4824CCA2508}" destId="{E59AD59C-8FE9-4FF2-9739-35A6A1D2F82B}" srcOrd="1" destOrd="0" presId="urn:microsoft.com/office/officeart/2005/8/layout/orgChart1"/>
    <dgm:cxn modelId="{07057F9F-1A0F-46B8-A5B9-2188FA520205}" type="presOf" srcId="{093C0C76-CF86-4D0A-A4F5-023F5DFB591A}" destId="{5AE66583-727B-437A-8DA1-DF47E37AC0B2}" srcOrd="1" destOrd="0" presId="urn:microsoft.com/office/officeart/2005/8/layout/orgChart1"/>
    <dgm:cxn modelId="{006A8F19-ED9C-4EE5-8860-32CD0ECFCC6A}" type="presOf" srcId="{F0268FFD-55F1-4185-9130-7F1C2E38C2DB}" destId="{9F65EC94-26D4-40A2-ABBF-92B7E99C86B9}" srcOrd="0" destOrd="0" presId="urn:microsoft.com/office/officeart/2005/8/layout/orgChart1"/>
    <dgm:cxn modelId="{42B7FB67-D570-4F3C-872D-6903F6149072}" srcId="{E8CF6B54-D36A-44F9-A602-70C98A9434DE}" destId="{F038A846-94BE-4686-BCEC-C56E1F5A200B}" srcOrd="1" destOrd="0" parTransId="{52C06383-61AC-4837-B996-E31AEA2461E2}" sibTransId="{740954CB-73E4-43AF-B028-2E62E55EC276}"/>
    <dgm:cxn modelId="{54B349DC-F428-4575-8CCC-7DD5E032AECA}" type="presOf" srcId="{59C6C1A0-C5E0-40F8-9D61-F7D674BF9357}" destId="{FC569777-88E4-46AF-A727-C9C8FAF2F8C4}" srcOrd="0" destOrd="0" presId="urn:microsoft.com/office/officeart/2005/8/layout/orgChart1"/>
    <dgm:cxn modelId="{E29022A7-5C1D-4165-AFFF-EB0EF4837A31}" type="presOf" srcId="{2BDD5D31-4FC4-4905-B543-FECC288B5FBF}" destId="{B835E2D5-4712-4F23-A8EB-5EDFC3264292}" srcOrd="0" destOrd="0" presId="urn:microsoft.com/office/officeart/2005/8/layout/orgChart1"/>
    <dgm:cxn modelId="{673FBF2B-58D2-4684-9658-CC2433A25B4E}" type="presOf" srcId="{B5C05601-DF88-45D0-A518-CC944D51E4C7}" destId="{534C72A3-3B68-4CB2-8737-7F97D081C885}" srcOrd="0" destOrd="0" presId="urn:microsoft.com/office/officeart/2005/8/layout/orgChart1"/>
    <dgm:cxn modelId="{049707E0-88F9-4162-9F01-BFABC23E97E3}" type="presOf" srcId="{12D54194-8EB6-4220-9235-E3AB2A5BE5D2}" destId="{51D90465-0909-462A-AA9A-FC165D2527D3}" srcOrd="0" destOrd="0" presId="urn:microsoft.com/office/officeart/2005/8/layout/orgChart1"/>
    <dgm:cxn modelId="{7F5B106D-2B58-4A66-A226-917B570D6D13}" srcId="{4FB7DFAF-7FE9-4F7D-AC57-FD9EAFCC5F27}" destId="{16205452-D19E-46C1-BC2B-E9D7C076D390}" srcOrd="1" destOrd="0" parTransId="{F0268FFD-55F1-4185-9130-7F1C2E38C2DB}" sibTransId="{88D899E3-F0A2-44B8-BEF9-86B18D133052}"/>
    <dgm:cxn modelId="{D63CFA57-E339-44D2-8AA2-EB57957325FB}" srcId="{8330FFF9-722B-427E-AD54-9CEEFAEAFCB8}" destId="{DCC5CB27-1E55-441E-AEAF-B768304EC726}" srcOrd="1" destOrd="0" parTransId="{0EBAA1ED-3BB4-4D5C-B90C-941F5F450815}" sibTransId="{DB5CB57D-5884-4983-AD99-B3B27362C78F}"/>
    <dgm:cxn modelId="{FF299DA7-B828-45B4-AE12-EFA583C57836}" type="presOf" srcId="{6C97482B-E98B-4085-86DD-C780482541FD}" destId="{4D6F6BD4-4CC7-418D-8221-A3833268CBAE}" srcOrd="0" destOrd="0" presId="urn:microsoft.com/office/officeart/2005/8/layout/orgChart1"/>
    <dgm:cxn modelId="{06494F44-98D5-4B8B-AB24-B5DA74C337B9}" srcId="{E561ACBF-B7B2-4147-BEB9-E129575B53B7}" destId="{19A74278-D04B-477C-AF55-D6B316F7D237}" srcOrd="0" destOrd="0" parTransId="{90327757-1606-44C4-BFCB-9D04A74E216B}" sibTransId="{A56A761E-4B48-46FE-ADDE-CD5F96138395}"/>
    <dgm:cxn modelId="{0B5A6A0C-430D-440E-BBC7-EA19DCB2B1EE}" type="presOf" srcId="{FBEE3BC4-60FC-4C4A-8E04-1F1777C43D90}" destId="{A9B7D29A-71E0-45D1-8168-647C9352214E}" srcOrd="0" destOrd="0" presId="urn:microsoft.com/office/officeart/2005/8/layout/orgChart1"/>
    <dgm:cxn modelId="{CE655195-E840-4B43-B971-CE1ECA49DFCB}" type="presOf" srcId="{9D54634B-1FF2-4A41-90B5-503F9AF4F73C}" destId="{FD6AC989-148F-4E94-952C-8CD4B02D9A2F}" srcOrd="0" destOrd="0" presId="urn:microsoft.com/office/officeart/2005/8/layout/orgChart1"/>
    <dgm:cxn modelId="{B9EF5397-F952-45A8-87E4-F72B743BE0DB}" type="presOf" srcId="{2B14C3F4-B13F-4932-9D45-8C0FCBBD648A}" destId="{E17E8259-88DB-4700-9DFD-89DA3A63BAB9}" srcOrd="1" destOrd="0" presId="urn:microsoft.com/office/officeart/2005/8/layout/orgChart1"/>
    <dgm:cxn modelId="{95FF16C2-55F6-4034-9D10-6DD915009A3B}" srcId="{329CF1AD-8257-462C-933F-160CB1679080}" destId="{5EC51739-5050-443F-8C1C-281B2BAC5778}" srcOrd="0" destOrd="0" parTransId="{DC7F0520-2835-48B1-8E72-7920207B5AE7}" sibTransId="{F50F3E6F-408D-43EC-AD18-565CD9700E25}"/>
    <dgm:cxn modelId="{599B77AA-7B47-494A-8AC4-12F9650FB1DC}" type="presOf" srcId="{C63D450B-E874-4EAA-90AA-D2105057C41E}" destId="{099031CA-2BA1-491D-80DF-8B44B77A16AB}" srcOrd="1" destOrd="0" presId="urn:microsoft.com/office/officeart/2005/8/layout/orgChart1"/>
    <dgm:cxn modelId="{2F8A2EDE-C671-4698-9B34-0514E5FFB29C}" type="presOf" srcId="{46731FE1-5488-4E2E-AE49-E33DCF8DF73C}" destId="{AA4766B2-5069-47EA-B75C-07AA6EF88E8B}" srcOrd="0" destOrd="0" presId="urn:microsoft.com/office/officeart/2005/8/layout/orgChart1"/>
    <dgm:cxn modelId="{C71ABD1F-3624-4DFD-A2D5-102F310B708A}" type="presOf" srcId="{C8AA4D04-90F0-47C2-88F3-E583925273F2}" destId="{8CFF716E-69E8-45EC-9FD2-4AA5B02F2AB0}" srcOrd="1" destOrd="0" presId="urn:microsoft.com/office/officeart/2005/8/layout/orgChart1"/>
    <dgm:cxn modelId="{5BA1D213-790D-41DC-B43E-97973308A96B}" type="presOf" srcId="{E61D8E02-20EC-43BA-936D-03EC6DCE42F0}" destId="{FDB4CC83-B1C8-4391-B8D1-99D2CBE74933}" srcOrd="0" destOrd="0" presId="urn:microsoft.com/office/officeart/2005/8/layout/orgChart1"/>
    <dgm:cxn modelId="{A67CAFEB-345A-4AA8-AC25-818FAE0842F7}" type="presOf" srcId="{FB6585D3-E42D-4A5F-973D-EF3B7A7D7F50}" destId="{B909CA04-B87F-472F-9840-932B87F1799C}" srcOrd="0" destOrd="0" presId="urn:microsoft.com/office/officeart/2005/8/layout/orgChart1"/>
    <dgm:cxn modelId="{C0D8139B-5E19-4978-8AC9-51D3E27F69AA}" type="presOf" srcId="{16205452-D19E-46C1-BC2B-E9D7C076D390}" destId="{4B992809-99C6-40F8-8241-2F5FC2D2478B}" srcOrd="1" destOrd="0" presId="urn:microsoft.com/office/officeart/2005/8/layout/orgChart1"/>
    <dgm:cxn modelId="{C3F1F8C9-E30B-4D5B-A1BF-1FB6CA80F9E9}" srcId="{B579556C-2153-49D8-A1BF-9D83D5791F37}" destId="{FE1C1F30-CCBA-4F80-9B48-D529DBF3AE30}" srcOrd="0" destOrd="0" parTransId="{5507390D-DA0D-4AA9-8F28-BB805445E58E}" sibTransId="{46C4D4F7-0A6C-4F9E-86D6-A79AFD3F6E80}"/>
    <dgm:cxn modelId="{E9E19AAF-D3B6-4D25-9440-39D73D7EA83E}" type="presOf" srcId="{DB55C0F4-FE26-4D52-9901-79562E54A67C}" destId="{4E4DDA02-B5E2-4416-9A46-BEDF0E82C3C0}" srcOrd="0" destOrd="0" presId="urn:microsoft.com/office/officeart/2005/8/layout/orgChart1"/>
    <dgm:cxn modelId="{305F7390-1F03-455D-A0FB-E1E04DA1078F}" srcId="{4FB7DFAF-7FE9-4F7D-AC57-FD9EAFCC5F27}" destId="{FD6DCB73-B096-4DF0-A091-D2032DB4D258}" srcOrd="0" destOrd="0" parTransId="{12D54194-8EB6-4220-9235-E3AB2A5BE5D2}" sibTransId="{BB7E5341-11AA-4AA3-AC91-E95F37D2CFBB}"/>
    <dgm:cxn modelId="{BBDCA979-1076-4BE1-9B3B-39AA80E0C299}" type="presOf" srcId="{CFEDE5A2-5154-44F6-8309-7AA1DB852512}" destId="{F8218165-CD22-4FA2-B6CB-376F83647D21}" srcOrd="0" destOrd="0" presId="urn:microsoft.com/office/officeart/2005/8/layout/orgChart1"/>
    <dgm:cxn modelId="{783F4DAD-7488-4B05-8E39-6D1528FD4D8D}" type="presOf" srcId="{B682850D-0848-42B0-A5EE-D8B9E3F60183}" destId="{D61B8E14-54F3-4492-990B-FED2692CEA85}" srcOrd="0" destOrd="0" presId="urn:microsoft.com/office/officeart/2005/8/layout/orgChart1"/>
    <dgm:cxn modelId="{A4BADCEE-9157-4958-85CC-6ADA747E4AF1}" type="presOf" srcId="{239B1E4D-2A75-494E-ACC7-28A6D13BB509}" destId="{87D9DB9F-4E0E-41B8-81E7-833FC1B7B8D7}" srcOrd="0" destOrd="0" presId="urn:microsoft.com/office/officeart/2005/8/layout/orgChart1"/>
    <dgm:cxn modelId="{EC28A285-3686-4106-92D1-5228CDDB7ACA}" srcId="{2753FE5B-9D5F-4DF3-B1CD-B8DA491F9864}" destId="{9D2C417D-E960-4CEE-8D03-532575659FF4}" srcOrd="2" destOrd="0" parTransId="{12D0897E-88BC-427D-9712-FD665206CD95}" sibTransId="{94906520-D8C0-4CAF-BD8B-874564BE9C50}"/>
    <dgm:cxn modelId="{B232F572-843D-42BB-A663-36AB568846B4}" type="presOf" srcId="{88FB3AAA-CBE5-41B2-9747-0F2D15B3620F}" destId="{3BFDE748-3F6C-4322-9F4D-D1B9A5722901}" srcOrd="0" destOrd="0" presId="urn:microsoft.com/office/officeart/2005/8/layout/orgChart1"/>
    <dgm:cxn modelId="{02973C23-97A6-457F-A1E7-3ADC73BBB761}" type="presOf" srcId="{388D2487-5302-4E29-A064-2ABE2081200B}" destId="{CFEF929B-C3A9-4940-AEA4-22094295B46E}" srcOrd="0" destOrd="0" presId="urn:microsoft.com/office/officeart/2005/8/layout/orgChart1"/>
    <dgm:cxn modelId="{25A17650-A6E7-4C24-B870-923A806636AA}" type="presOf" srcId="{6B83B2B2-71C0-40F2-8FA1-0E2AA47AD4F6}" destId="{2906244E-7EFE-4246-9466-F119BBCC7F5E}" srcOrd="1" destOrd="0" presId="urn:microsoft.com/office/officeart/2005/8/layout/orgChart1"/>
    <dgm:cxn modelId="{64086E25-D321-4BC8-8D7E-F95BA8004CBD}" type="presOf" srcId="{CDB49280-5771-4334-85FF-312A8B6C89F8}" destId="{888F0B2C-9AA0-43CE-A037-B1B3508C63B6}" srcOrd="0" destOrd="0" presId="urn:microsoft.com/office/officeart/2005/8/layout/orgChart1"/>
    <dgm:cxn modelId="{E2A595C2-2857-4E26-9842-05F8CAACC401}" srcId="{3C6D786A-9A92-499F-B947-F47C41C75EA1}" destId="{8330FFF9-722B-427E-AD54-9CEEFAEAFCB8}" srcOrd="0" destOrd="0" parTransId="{B396DBE6-5071-4967-B9A3-BB23C67FD7D2}" sibTransId="{745DEE48-9DDA-41C6-BB03-82D58B299B12}"/>
    <dgm:cxn modelId="{24B62ECA-754D-4F3E-A5FC-F18721F6AA78}" type="presOf" srcId="{FD6DCB73-B096-4DF0-A091-D2032DB4D258}" destId="{BECA3557-F43F-4D15-A84F-43BE0C109097}" srcOrd="1" destOrd="0" presId="urn:microsoft.com/office/officeart/2005/8/layout/orgChart1"/>
    <dgm:cxn modelId="{327E332E-D356-4DDD-BA7B-97299B439EC1}" type="presOf" srcId="{636FD5F9-A89C-49DA-BD83-D46E4837FC71}" destId="{8E3A6047-D8D5-48AF-9C5B-0E4851393021}" srcOrd="0" destOrd="0" presId="urn:microsoft.com/office/officeart/2005/8/layout/orgChart1"/>
    <dgm:cxn modelId="{7E0AF818-66DD-4273-A79B-605270A91171}" type="presOf" srcId="{52F946FC-FFA0-40B0-A320-2295AECA572B}" destId="{17C4A71E-B3DA-4AA8-967B-6BD6D6522C8F}" srcOrd="0" destOrd="0" presId="urn:microsoft.com/office/officeart/2005/8/layout/orgChart1"/>
    <dgm:cxn modelId="{46E6A84A-3D9E-49FE-9B8C-57EFB5A95D9B}" type="presOf" srcId="{B579556C-2153-49D8-A1BF-9D83D5791F37}" destId="{443E995E-5227-4708-85C7-3ECF7B1AE4D1}" srcOrd="1" destOrd="0" presId="urn:microsoft.com/office/officeart/2005/8/layout/orgChart1"/>
    <dgm:cxn modelId="{85F4681F-E397-4208-89C4-E61573527614}" srcId="{E561ACBF-B7B2-4147-BEB9-E129575B53B7}" destId="{79E613A0-F4B6-4B9C-9AA1-A6B314EA4377}" srcOrd="4" destOrd="0" parTransId="{88FB3AAA-CBE5-41B2-9747-0F2D15B3620F}" sibTransId="{F3C06F23-857A-4BEA-93ED-56CEF8CE2472}"/>
    <dgm:cxn modelId="{ACFCE91A-7C1B-41B0-8A60-89A68F1EEA24}" type="presOf" srcId="{CDB49280-5771-4334-85FF-312A8B6C89F8}" destId="{C128983B-98FF-4719-B3A1-AAAE3CD311F9}" srcOrd="1" destOrd="0" presId="urn:microsoft.com/office/officeart/2005/8/layout/orgChart1"/>
    <dgm:cxn modelId="{08A1A5A1-6813-483A-95A3-BD0554DE18D9}" srcId="{E8CF6B54-D36A-44F9-A602-70C98A9434DE}" destId="{329CF1AD-8257-462C-933F-160CB1679080}" srcOrd="0" destOrd="0" parTransId="{88A45E3E-3F5A-44DE-9583-7A24F88F631C}" sibTransId="{CAF91994-BAC7-4526-8C43-72B0DAA3B2AF}"/>
    <dgm:cxn modelId="{D4F014A1-F626-4E74-A86A-EC0250FE0C8F}" type="presOf" srcId="{CB819F91-19BA-445E-ACFB-8E5422E228CB}" destId="{3149A799-AE16-4D19-B78B-47FA6C4D5EC5}" srcOrd="0" destOrd="0" presId="urn:microsoft.com/office/officeart/2005/8/layout/orgChart1"/>
    <dgm:cxn modelId="{FB19D05C-D8BD-475A-BF4A-9219AA38E837}" type="presOf" srcId="{F844DAFB-7E65-4387-9A41-A5FCB5C0E23A}" destId="{BB24794B-41A6-4689-BDF5-0F7A71BFAA71}" srcOrd="0" destOrd="0" presId="urn:microsoft.com/office/officeart/2005/8/layout/orgChart1"/>
    <dgm:cxn modelId="{98378A43-1317-4912-A94D-46DFE65F3C1E}" type="presOf" srcId="{DCC5CB27-1E55-441E-AEAF-B768304EC726}" destId="{FB4F2ADF-222C-40F0-A428-4C0A40DA4A1C}" srcOrd="0" destOrd="0" presId="urn:microsoft.com/office/officeart/2005/8/layout/orgChart1"/>
    <dgm:cxn modelId="{5A153DC7-6A77-44AF-AFAC-72E6FF621707}" type="presOf" srcId="{6C97482B-E98B-4085-86DD-C780482541FD}" destId="{754F315F-1D20-4190-9FD7-EC8D5A00F6F4}" srcOrd="1" destOrd="0" presId="urn:microsoft.com/office/officeart/2005/8/layout/orgChart1"/>
    <dgm:cxn modelId="{64D73E3D-A7BF-4CDC-B390-69F3F24FC91D}" type="presOf" srcId="{F038A846-94BE-4686-BCEC-C56E1F5A200B}" destId="{ED4E2497-61CF-452B-A0CD-D3F8326E1A17}" srcOrd="1" destOrd="0" presId="urn:microsoft.com/office/officeart/2005/8/layout/orgChart1"/>
    <dgm:cxn modelId="{3641D537-440D-421D-B10C-BDC6D87C28CC}" type="presOf" srcId="{C713DCB7-AB8C-48CC-A5DB-3527A079F146}" destId="{C32A755C-32BE-41D7-ABEF-7E546FDE5CE2}" srcOrd="0" destOrd="0" presId="urn:microsoft.com/office/officeart/2005/8/layout/orgChart1"/>
    <dgm:cxn modelId="{452B7FF6-E501-434D-8AC8-C5FA7223C166}" srcId="{63940089-34FC-4F0A-9A28-9995D041353B}" destId="{006E3505-F4EE-483A-833A-23548E3C470C}" srcOrd="0" destOrd="0" parTransId="{5F6E6E12-C8EA-4506-A73C-DF0CE29B613F}" sibTransId="{F9BB8E9E-EA38-4D9B-BF89-F4DC529E2E02}"/>
    <dgm:cxn modelId="{F9FC5E0E-C8B9-4001-B0C7-343B236BC8F1}" type="presOf" srcId="{4FB7DFAF-7FE9-4F7D-AC57-FD9EAFCC5F27}" destId="{69EA5EC0-F69C-4293-9ED2-3F885FCA74A0}" srcOrd="0" destOrd="0" presId="urn:microsoft.com/office/officeart/2005/8/layout/orgChart1"/>
    <dgm:cxn modelId="{D8E3538F-0A95-481C-AB5C-4BE09F0C5C5E}" type="presOf" srcId="{C6750DFE-9692-4DE2-8103-C874872C04FD}" destId="{77180323-D2B3-4CD6-9597-38D8CAC1805D}" srcOrd="1" destOrd="0" presId="urn:microsoft.com/office/officeart/2005/8/layout/orgChart1"/>
    <dgm:cxn modelId="{704F16F3-F509-4C07-AECA-E6D2FEDFE3B6}" srcId="{006E3505-F4EE-483A-833A-23548E3C470C}" destId="{4FB7DFAF-7FE9-4F7D-AC57-FD9EAFCC5F27}" srcOrd="0" destOrd="0" parTransId="{1A8ABB83-8FB5-468B-8490-1501ED861D9C}" sibTransId="{48E6EAE4-3DEF-4F81-8B6E-FA2C8A2D5F54}"/>
    <dgm:cxn modelId="{A3D77019-89F1-4876-BF4A-0833A7CD1E38}" type="presOf" srcId="{5EC51739-5050-443F-8C1C-281B2BAC5778}" destId="{EB825828-1E7D-4E8E-9953-34C62778EEC8}" srcOrd="1" destOrd="0" presId="urn:microsoft.com/office/officeart/2005/8/layout/orgChart1"/>
    <dgm:cxn modelId="{9CED28E5-ED9D-4E26-AAB5-12097DB19A60}" srcId="{FE1C1F30-CCBA-4F80-9B48-D529DBF3AE30}" destId="{C63D450B-E874-4EAA-90AA-D2105057C41E}" srcOrd="0" destOrd="0" parTransId="{FBEE3BC4-60FC-4C4A-8E04-1F1777C43D90}" sibTransId="{76C90F13-2435-4FD1-806B-543EBCB960CF}"/>
    <dgm:cxn modelId="{7A48F757-C264-4438-9D00-B4CD14518A7C}" type="presOf" srcId="{8583D511-0078-4679-A956-8A30497DFFE5}" destId="{A2B56946-5BED-4389-A386-732F1BB1DC49}" srcOrd="1" destOrd="0" presId="urn:microsoft.com/office/officeart/2005/8/layout/orgChart1"/>
    <dgm:cxn modelId="{7CEF9838-D74A-4823-BD9D-E002BED04593}" srcId="{EC9177DB-C9E0-425A-A9E0-F69831541C05}" destId="{D2E058A8-999E-4C43-9978-266B76BD287D}" srcOrd="0" destOrd="0" parTransId="{D6D73568-EFB8-4601-B587-FC77FBD66585}" sibTransId="{0955CBBB-9A4F-45B2-A6FA-072237B926C5}"/>
    <dgm:cxn modelId="{4B114CBC-2191-49D1-B132-337E6C069A5F}" type="presOf" srcId="{9D2C417D-E960-4CEE-8D03-532575659FF4}" destId="{FDCAF603-6171-475D-AB22-748D9485720D}" srcOrd="1" destOrd="0" presId="urn:microsoft.com/office/officeart/2005/8/layout/orgChart1"/>
    <dgm:cxn modelId="{2BA15109-CC27-4288-9D58-F6CB5EB2FBDE}" srcId="{FE1C1F30-CCBA-4F80-9B48-D529DBF3AE30}" destId="{8E5B66B6-7C80-415A-80E6-FCF6EDB42DA6}" srcOrd="2" destOrd="0" parTransId="{CFEDE5A2-5154-44F6-8309-7AA1DB852512}" sibTransId="{A55E4538-F2DA-483E-B31F-67B36C08E2E2}"/>
    <dgm:cxn modelId="{0665DE91-365A-4124-9080-1752A6C48562}" type="presOf" srcId="{EBB0194A-EA81-49A4-A4C8-F915962A7781}" destId="{02013775-72E3-4250-8DA3-E02B1FCD16AA}" srcOrd="1" destOrd="0" presId="urn:microsoft.com/office/officeart/2005/8/layout/orgChart1"/>
    <dgm:cxn modelId="{70310DD2-735A-40CD-A8BB-93197355AAD5}" type="presOf" srcId="{BF648841-3DC3-47E2-91A4-6EAD595C6F1E}" destId="{1BFDCFE5-8BF3-404E-A73B-393232980356}" srcOrd="0" destOrd="0" presId="urn:microsoft.com/office/officeart/2005/8/layout/orgChart1"/>
    <dgm:cxn modelId="{F512972F-8F6C-4163-9BCA-F1FE34941ED0}" type="presOf" srcId="{19A74278-D04B-477C-AF55-D6B316F7D237}" destId="{A4F655DF-F820-4118-B049-415D1BE3B40A}" srcOrd="1" destOrd="0" presId="urn:microsoft.com/office/officeart/2005/8/layout/orgChart1"/>
    <dgm:cxn modelId="{03B66EB2-3AE0-488D-90B7-1059B345B17D}" type="presOf" srcId="{DCC5CB27-1E55-441E-AEAF-B768304EC726}" destId="{D000A82D-7F02-4DD6-A2C2-2CEBA1DE510D}" srcOrd="1" destOrd="0" presId="urn:microsoft.com/office/officeart/2005/8/layout/orgChart1"/>
    <dgm:cxn modelId="{46441ED9-EC57-402A-BB45-7D134638EEDC}" type="presOf" srcId="{21F201DA-E525-42E5-AFEB-106DC9ACC1BF}" destId="{7C3C4F82-D7FF-4CD4-AF02-FB04A4134410}" srcOrd="0" destOrd="0" presId="urn:microsoft.com/office/officeart/2005/8/layout/orgChart1"/>
    <dgm:cxn modelId="{53FB7205-E5AC-40F6-9BC7-5B898E8D518F}" type="presOf" srcId="{DDDCA77B-A43B-4358-BE10-53B8918DF37B}" destId="{4EF73940-7B1F-427E-B611-AED52E8AD8F3}" srcOrd="1" destOrd="0" presId="urn:microsoft.com/office/officeart/2005/8/layout/orgChart1"/>
    <dgm:cxn modelId="{79043902-663D-4AF7-BD6C-D93F1F52D10E}" type="presOf" srcId="{9EF38476-9DB0-4ACC-A6B6-90265AF01F94}" destId="{16194886-7354-4BD7-98BE-78DC169DEBB9}" srcOrd="1" destOrd="0" presId="urn:microsoft.com/office/officeart/2005/8/layout/orgChart1"/>
    <dgm:cxn modelId="{FE6632DF-6480-46F4-83AB-E36C937F8C4D}" type="presOf" srcId="{093C0C76-CF86-4D0A-A4F5-023F5DFB591A}" destId="{8699EC52-4FF9-4415-B8AC-507F306753A9}" srcOrd="0" destOrd="0" presId="urn:microsoft.com/office/officeart/2005/8/layout/orgChart1"/>
    <dgm:cxn modelId="{2FECEBA5-BAC8-4DB3-A78B-6D738EC887DD}" type="presOf" srcId="{3222EF98-AE2E-4E7A-BFEE-18B6FCC49280}" destId="{478B851A-CD19-4CD3-B1A8-A738B92F70EC}" srcOrd="0" destOrd="0" presId="urn:microsoft.com/office/officeart/2005/8/layout/orgChart1"/>
    <dgm:cxn modelId="{C30B1698-900C-4990-907F-5DA3F7783D96}" type="presOf" srcId="{A8029D41-96CC-430E-BEB9-89404AF0076E}" destId="{AB6B5619-CA2F-4715-AC94-921213DF7F0A}" srcOrd="1" destOrd="0" presId="urn:microsoft.com/office/officeart/2005/8/layout/orgChart1"/>
    <dgm:cxn modelId="{6A9564F4-1802-4440-9DA6-6621F297D763}" type="presOf" srcId="{5EC51739-5050-443F-8C1C-281B2BAC5778}" destId="{9DAF13F9-6C2F-4780-9C3D-EAC81AFDEC3F}" srcOrd="0" destOrd="0" presId="urn:microsoft.com/office/officeart/2005/8/layout/orgChart1"/>
    <dgm:cxn modelId="{403AEF92-9A26-4A48-8A0C-1026C5A4C930}" type="presOf" srcId="{D6163629-42E5-418D-A2B1-3E9618ACE47D}" destId="{CDCDE1BB-CCFF-405D-8FA8-BC4DCD5D4EEC}" srcOrd="0" destOrd="0" presId="urn:microsoft.com/office/officeart/2005/8/layout/orgChart1"/>
    <dgm:cxn modelId="{8EC2FDB6-C51F-4867-BAFC-76070C3FC469}" srcId="{742600CA-0D84-47D6-8096-25C31B1FC4C7}" destId="{B3147A9B-F155-4729-A784-65488C9891B0}" srcOrd="0" destOrd="0" parTransId="{5589C274-83E9-4D2C-9133-A41427F2C78E}" sibTransId="{F7A5161F-2A29-49CC-998B-0ACD224911C9}"/>
    <dgm:cxn modelId="{14023738-B0C8-40A9-9302-3CF1D8B79088}" srcId="{DDDCA77B-A43B-4358-BE10-53B8918DF37B}" destId="{239B1E4D-2A75-494E-ACC7-28A6D13BB509}" srcOrd="3" destOrd="0" parTransId="{ABB87909-8E7D-4F04-B9CE-D60545B0BCCC}" sibTransId="{B54A0362-B83F-483A-8DD5-CBEF7149A216}"/>
    <dgm:cxn modelId="{F6144638-707D-4204-95E4-E4541AF76627}" type="presOf" srcId="{A785D007-00BA-4520-8DBA-7A16A89678CB}" destId="{FAC5AD45-8604-4527-B7AB-96EF42A85132}" srcOrd="1" destOrd="0" presId="urn:microsoft.com/office/officeart/2005/8/layout/orgChart1"/>
    <dgm:cxn modelId="{B338D640-FF28-46C0-87E3-F0BB13BCF434}" type="presOf" srcId="{624E3D7B-975B-4A19-8D6A-D2105314357E}" destId="{927711B9-B728-4C03-AF71-2A3ABB3C39C5}" srcOrd="1" destOrd="0" presId="urn:microsoft.com/office/officeart/2005/8/layout/orgChart1"/>
    <dgm:cxn modelId="{2E48E40D-F6CC-4FE3-9FBD-AAFA386137BA}" type="presOf" srcId="{C8AA4D04-90F0-47C2-88F3-E583925273F2}" destId="{F2BBED37-3328-41B9-8A06-F873F8634DD7}" srcOrd="0" destOrd="0" presId="urn:microsoft.com/office/officeart/2005/8/layout/orgChart1"/>
    <dgm:cxn modelId="{C8DA1799-8DC3-4760-A42C-1089CC976CFA}" type="presOf" srcId="{B3147A9B-F155-4729-A784-65488C9891B0}" destId="{1EB21B03-0346-4971-9DED-B67B90C2189A}" srcOrd="1" destOrd="0" presId="urn:microsoft.com/office/officeart/2005/8/layout/orgChart1"/>
    <dgm:cxn modelId="{D14A48B9-39BC-4873-98B5-67AC5CDD0C31}" type="presOf" srcId="{DFDA68AE-24AD-4812-B08A-FF9624E8AE48}" destId="{733EEEC3-9E78-4687-A61C-41FAAAF27163}" srcOrd="1" destOrd="0" presId="urn:microsoft.com/office/officeart/2005/8/layout/orgChart1"/>
    <dgm:cxn modelId="{1CAC9E9D-8C62-4F61-9E79-AA5386C04CC6}" type="presOf" srcId="{8330FFF9-722B-427E-AD54-9CEEFAEAFCB8}" destId="{63C2196B-CC06-4DB2-BA5E-9BDC3FEA6402}" srcOrd="0" destOrd="0" presId="urn:microsoft.com/office/officeart/2005/8/layout/orgChart1"/>
    <dgm:cxn modelId="{20BFC57E-2B58-48AE-A911-69E5537A0A52}" type="presOf" srcId="{D5641C9B-6452-49CC-BE1E-432A4A3C76ED}" destId="{CC2CE2A1-8250-45D3-91F9-4AE2D41C5233}" srcOrd="0" destOrd="0" presId="urn:microsoft.com/office/officeart/2005/8/layout/orgChart1"/>
    <dgm:cxn modelId="{A1600577-1A3B-40A2-8E54-A6424C2733E3}" type="presOf" srcId="{67D85EDB-62FB-4A84-B510-0968B2B259F4}" destId="{786913E5-2FDA-4D6D-991D-415AAC0CBF7A}" srcOrd="0" destOrd="0" presId="urn:microsoft.com/office/officeart/2005/8/layout/orgChart1"/>
    <dgm:cxn modelId="{1442DF96-F7F5-49C0-A704-714463B8A51D}" type="presOf" srcId="{EC9177DB-C9E0-425A-A9E0-F69831541C05}" destId="{07D70241-04D0-4766-B950-8115DD06B1F4}" srcOrd="0" destOrd="0" presId="urn:microsoft.com/office/officeart/2005/8/layout/orgChart1"/>
    <dgm:cxn modelId="{8981DF34-BD38-4B45-8000-DDD00C15447A}" type="presOf" srcId="{8B3599F6-E4B7-433B-8835-C6C3C1A27358}" destId="{DDA82D1F-A326-472C-9FAB-18C1C64264E6}" srcOrd="0" destOrd="0" presId="urn:microsoft.com/office/officeart/2005/8/layout/orgChart1"/>
    <dgm:cxn modelId="{D3739731-BA37-4303-B917-EF87E363A56C}" type="presOf" srcId="{B579556C-2153-49D8-A1BF-9D83D5791F37}" destId="{B4D1F4A1-59BC-4A05-9DFE-0A30CF4E4812}" srcOrd="0" destOrd="0" presId="urn:microsoft.com/office/officeart/2005/8/layout/orgChart1"/>
    <dgm:cxn modelId="{440AED6E-B1F0-4D96-B7C8-4440A4E749F5}" type="presOf" srcId="{3C84DF40-207A-4CFE-9E2B-74E45EA44ABA}" destId="{1699ECA0-8100-43C0-9CA7-D83EE7DE3049}" srcOrd="1" destOrd="0" presId="urn:microsoft.com/office/officeart/2005/8/layout/orgChart1"/>
    <dgm:cxn modelId="{7C54095D-60BF-441E-9EF1-9294304D6AD0}" type="presOf" srcId="{C6750DFE-9692-4DE2-8103-C874872C04FD}" destId="{6B7CECD5-4309-4722-8283-85593EBD990F}" srcOrd="0" destOrd="0" presId="urn:microsoft.com/office/officeart/2005/8/layout/orgChart1"/>
    <dgm:cxn modelId="{457BC13C-A631-4869-BE05-5BEE8187917E}" type="presOf" srcId="{7FECFED5-E55C-4629-862E-B49F07E1386B}" destId="{79773752-53F0-43E2-A579-1041C5ED15AD}" srcOrd="0" destOrd="0" presId="urn:microsoft.com/office/officeart/2005/8/layout/orgChart1"/>
    <dgm:cxn modelId="{C7F7856F-9524-47E2-B628-5A59CF125EC3}" type="presOf" srcId="{F89FE66F-E411-4C8E-9BF0-AD19857382B2}" destId="{1D48C404-590C-4546-AEFD-D7CE9A7CE5E2}" srcOrd="0" destOrd="0" presId="urn:microsoft.com/office/officeart/2005/8/layout/orgChart1"/>
    <dgm:cxn modelId="{E8F2F572-7567-4DFC-A2CF-C1201DB0468C}" type="presOf" srcId="{EC9177DB-C9E0-425A-A9E0-F69831541C05}" destId="{F014BF33-2401-4C72-BCF0-24BE3286E167}" srcOrd="1" destOrd="0" presId="urn:microsoft.com/office/officeart/2005/8/layout/orgChart1"/>
    <dgm:cxn modelId="{9748196E-4BBD-4CF3-917F-24E1E55DA451}" srcId="{FB6585D3-E42D-4A5F-973D-EF3B7A7D7F50}" destId="{31D84358-EEE1-4481-88D7-C6498827F21E}" srcOrd="1" destOrd="0" parTransId="{59C6C1A0-C5E0-40F8-9D61-F7D674BF9357}" sibTransId="{723FFC51-B377-44AA-B14D-D8819CE78C1A}"/>
    <dgm:cxn modelId="{2BCC67EB-9D13-4CDC-8414-1BFBF71CEDBC}" type="presOf" srcId="{63940089-34FC-4F0A-9A28-9995D041353B}" destId="{DB42189D-BC53-45C0-BA9E-EF7E178C47B0}" srcOrd="0" destOrd="0" presId="urn:microsoft.com/office/officeart/2005/8/layout/orgChart1"/>
    <dgm:cxn modelId="{206FA3AF-EFF7-45E0-AB8B-B4261AA4714D}" type="presOf" srcId="{FAC89259-4509-4453-A4B8-4CA3B936BFB8}" destId="{397056C5-9A09-40D2-8676-DFF2BEB093DD}" srcOrd="0" destOrd="0" presId="urn:microsoft.com/office/officeart/2005/8/layout/orgChart1"/>
    <dgm:cxn modelId="{DDCBF304-CA0E-4E01-9A98-DEDC4A3B0C59}" type="presOf" srcId="{F89FE66F-E411-4C8E-9BF0-AD19857382B2}" destId="{4E575ECC-36C1-43C4-9201-2FE86CC7DCA9}" srcOrd="1" destOrd="0" presId="urn:microsoft.com/office/officeart/2005/8/layout/orgChart1"/>
    <dgm:cxn modelId="{C1D6F28C-A7D8-49F2-8A13-B34FDA148CE2}" type="presOf" srcId="{12D0897E-88BC-427D-9712-FD665206CD95}" destId="{BA24A1CA-B07F-4855-9D3A-8DF2D5C3B660}" srcOrd="0" destOrd="0" presId="urn:microsoft.com/office/officeart/2005/8/layout/orgChart1"/>
    <dgm:cxn modelId="{D05BAFDC-E8DB-40EC-84E5-A8EE85AB07C5}" srcId="{2753FE5B-9D5F-4DF3-B1CD-B8DA491F9864}" destId="{C905D7B0-4D60-4392-AC9F-DE56406650AE}" srcOrd="1" destOrd="0" parTransId="{B19E1EC0-C717-4BDA-8BCB-0F58868A28E5}" sibTransId="{FC0E7FCE-4C84-491F-A048-D041E542214A}"/>
    <dgm:cxn modelId="{D05FC500-6FBD-45EB-AA77-460F882F937A}" type="presOf" srcId="{FD6DCB73-B096-4DF0-A091-D2032DB4D258}" destId="{196F12AE-F511-427C-ACBF-CACC25D95ADF}" srcOrd="0" destOrd="0" presId="urn:microsoft.com/office/officeart/2005/8/layout/orgChart1"/>
    <dgm:cxn modelId="{7BC6FCE4-8B24-41E6-AEDA-8ECAD10FF304}" type="presOf" srcId="{98A71A98-0745-42EB-B6B7-E96C550494D8}" destId="{C49EB751-F102-41A1-95D4-D78C709F0234}" srcOrd="0" destOrd="0" presId="urn:microsoft.com/office/officeart/2005/8/layout/orgChart1"/>
    <dgm:cxn modelId="{C1704A5D-4151-4920-97C9-1A333F7F53BB}" type="presOf" srcId="{31D84358-EEE1-4481-88D7-C6498827F21E}" destId="{F16FC57D-28CC-40A4-90E2-E611E5288A5D}" srcOrd="0" destOrd="0" presId="urn:microsoft.com/office/officeart/2005/8/layout/orgChart1"/>
    <dgm:cxn modelId="{98A04549-4EFE-420A-8942-2058F0C32513}" srcId="{2753FE5B-9D5F-4DF3-B1CD-B8DA491F9864}" destId="{DFDA68AE-24AD-4812-B08A-FF9624E8AE48}" srcOrd="3" destOrd="0" parTransId="{B692E427-9DB5-4570-AD4A-5DB3E4F3215C}" sibTransId="{2EB0A211-6C51-4C95-BA50-EF1770B97861}"/>
    <dgm:cxn modelId="{ADFD0C2D-4BAA-48CB-B07D-F1F4B4601242}" type="presOf" srcId="{239B1E4D-2A75-494E-ACC7-28A6D13BB509}" destId="{3CE25BA3-BCC5-4829-8ED4-6A333004E92E}" srcOrd="1" destOrd="0" presId="urn:microsoft.com/office/officeart/2005/8/layout/orgChart1"/>
    <dgm:cxn modelId="{80313B1A-C8AD-4A9E-A341-AD4AAF5B77CF}" type="presOf" srcId="{B5C05601-DF88-45D0-A518-CC944D51E4C7}" destId="{A4C89E72-E490-4805-8264-AD67A6FE11DC}" srcOrd="1" destOrd="0" presId="urn:microsoft.com/office/officeart/2005/8/layout/orgChart1"/>
    <dgm:cxn modelId="{9F428D2B-DAC7-493B-9130-805380305E16}" type="presOf" srcId="{6987088E-861E-4D92-98F9-37AC4FA3C069}" destId="{61C4711F-1C92-4DBB-A8E9-C52D1EF6FBDD}" srcOrd="0" destOrd="0" presId="urn:microsoft.com/office/officeart/2005/8/layout/orgChart1"/>
    <dgm:cxn modelId="{6BEA0EBF-3689-4F67-922F-919FECDF7D73}" srcId="{DCC5CB27-1E55-441E-AEAF-B768304EC726}" destId="{E561ACBF-B7B2-4147-BEB9-E129575B53B7}" srcOrd="1" destOrd="0" parTransId="{1D9B248A-ADFC-4767-8766-1381512F6D03}" sibTransId="{5E28F8A9-031D-4B79-87E3-36677D0F0962}"/>
    <dgm:cxn modelId="{3655C918-D163-45A9-9075-0A6D0D25FB2E}" type="presOf" srcId="{67B034BC-BEC3-4569-A3CD-F49613572531}" destId="{F0CBF479-A84E-4F7F-AF9E-81C9DFA5E123}" srcOrd="0" destOrd="0" presId="urn:microsoft.com/office/officeart/2005/8/layout/orgChart1"/>
    <dgm:cxn modelId="{0BB2865F-5DA0-475E-A174-8F0B87D15F12}" type="presOf" srcId="{E3CDC76C-CC1A-4974-A76C-F7FD9A4CE241}" destId="{57B88B09-4EB1-48EE-80D0-4F393624463A}" srcOrd="0" destOrd="0" presId="urn:microsoft.com/office/officeart/2005/8/layout/orgChart1"/>
    <dgm:cxn modelId="{68502F8A-EDED-47D6-A35E-2BBF4E18327E}" type="presOf" srcId="{C905D7B0-4D60-4392-AC9F-DE56406650AE}" destId="{2C6F78D1-7EBE-47E6-B2CA-097338D630A8}" srcOrd="1" destOrd="0" presId="urn:microsoft.com/office/officeart/2005/8/layout/orgChart1"/>
    <dgm:cxn modelId="{2204F04B-E4EC-4B3E-95D5-AD5F127C1A52}" type="presOf" srcId="{D2E058A8-999E-4C43-9978-266B76BD287D}" destId="{6BE4D25E-336A-4F07-80C4-407AB3C2B6B3}" srcOrd="0" destOrd="0" presId="urn:microsoft.com/office/officeart/2005/8/layout/orgChart1"/>
    <dgm:cxn modelId="{F34DA403-7292-4918-B5FC-B7EEADC27FA2}" srcId="{63940089-34FC-4F0A-9A28-9995D041353B}" destId="{3222EF98-AE2E-4E7A-BFEE-18B6FCC49280}" srcOrd="1" destOrd="0" parTransId="{98A71A98-0745-42EB-B6B7-E96C550494D8}" sibTransId="{D53EF978-C7AD-4563-A599-CF3173822FD9}"/>
    <dgm:cxn modelId="{D9926034-0042-4A11-BDE6-1194454B8886}" type="presOf" srcId="{3F1886FE-9FDB-4853-A339-67DAACA882AF}" destId="{69214404-7E82-4033-913F-40473E6DBEC0}" srcOrd="0" destOrd="0" presId="urn:microsoft.com/office/officeart/2005/8/layout/orgChart1"/>
    <dgm:cxn modelId="{DE567C30-3108-44F0-9302-AF268B531AD9}" type="presOf" srcId="{5589C274-83E9-4D2C-9133-A41427F2C78E}" destId="{EC65A1BC-B497-4FD6-A229-1C43F0EB28B3}" srcOrd="0" destOrd="0" presId="urn:microsoft.com/office/officeart/2005/8/layout/orgChart1"/>
    <dgm:cxn modelId="{847F06F3-3DC9-4B66-B1FF-49CF9CBA70A4}" type="presOf" srcId="{88A45E3E-3F5A-44DE-9583-7A24F88F631C}" destId="{4B8D7D42-6102-4B74-BB23-97E903F8911D}" srcOrd="0" destOrd="0" presId="urn:microsoft.com/office/officeart/2005/8/layout/orgChart1"/>
    <dgm:cxn modelId="{25B35587-8F01-4CA5-9DBB-2B7BB031E56E}" type="presOf" srcId="{AF30FD38-C475-4FC1-B0D8-4F1E54D3E951}" destId="{52967330-AA43-4503-A9E7-0B810BEE4CCB}" srcOrd="0" destOrd="0" presId="urn:microsoft.com/office/officeart/2005/8/layout/orgChart1"/>
    <dgm:cxn modelId="{2B4F5B22-EC60-41B2-9248-2870D62CAB36}" type="presOf" srcId="{8583D511-0078-4679-A956-8A30497DFFE5}" destId="{BA8DA2C8-BBF4-480F-B2F9-4BF343D226B0}" srcOrd="0" destOrd="0" presId="urn:microsoft.com/office/officeart/2005/8/layout/orgChart1"/>
    <dgm:cxn modelId="{7DCF4D6F-3E19-4D19-8113-61B58FEC7775}" type="presOf" srcId="{DC7F0520-2835-48B1-8E72-7920207B5AE7}" destId="{7CF6C364-0730-471A-9363-664988701948}" srcOrd="0" destOrd="0" presId="urn:microsoft.com/office/officeart/2005/8/layout/orgChart1"/>
    <dgm:cxn modelId="{84E54FEF-2193-42C7-8948-0A1190AE7C34}" type="presOf" srcId="{94A7B9AA-F8DC-42CF-8808-D62965319AD8}" destId="{5FFBB9E6-CB60-4A25-9E1F-892AEFA4989A}" srcOrd="1" destOrd="0" presId="urn:microsoft.com/office/officeart/2005/8/layout/orgChart1"/>
    <dgm:cxn modelId="{372EECD9-0B7D-46B8-A751-65B71CF93CF0}" type="presOf" srcId="{FE1C1F30-CCBA-4F80-9B48-D529DBF3AE30}" destId="{E9071F7C-6A0D-41C4-AAFE-F288A43D0565}" srcOrd="0" destOrd="0" presId="urn:microsoft.com/office/officeart/2005/8/layout/orgChart1"/>
    <dgm:cxn modelId="{9A063D16-E068-45A6-90EE-FC7F65BC51E5}" srcId="{5EC51739-5050-443F-8C1C-281B2BAC5778}" destId="{AF30FD38-C475-4FC1-B0D8-4F1E54D3E951}" srcOrd="1" destOrd="0" parTransId="{B682850D-0848-42B0-A5EE-D8B9E3F60183}" sibTransId="{92B21547-9C05-48C8-B438-980D75DAA44D}"/>
    <dgm:cxn modelId="{E7458C47-C35B-442A-B593-E8E04A534576}" type="presOf" srcId="{2B14C3F4-B13F-4932-9D45-8C0FCBBD648A}" destId="{F48EA583-2A09-4A69-B852-3BECDD902048}" srcOrd="0" destOrd="0" presId="urn:microsoft.com/office/officeart/2005/8/layout/orgChart1"/>
    <dgm:cxn modelId="{D84E7CB3-AF3C-4B33-9306-B26435329B3A}" srcId="{CDB49280-5771-4334-85FF-312A8B6C89F8}" destId="{8583D511-0078-4679-A956-8A30497DFFE5}" srcOrd="0" destOrd="0" parTransId="{E61D8E02-20EC-43BA-936D-03EC6DCE42F0}" sibTransId="{D7394B9D-97A3-4E79-BB87-90A195FDCB3F}"/>
    <dgm:cxn modelId="{57534E16-D8A2-4C1F-BCBC-72AF35D74058}" type="presOf" srcId="{742600CA-0D84-47D6-8096-25C31B1FC4C7}" destId="{55965145-596C-4ABC-B9F5-5924AEDCAD9C}" srcOrd="1" destOrd="0" presId="urn:microsoft.com/office/officeart/2005/8/layout/orgChart1"/>
    <dgm:cxn modelId="{2925440B-C762-4351-8FC5-C2B9C62795C1}" srcId="{DCC5CB27-1E55-441E-AEAF-B768304EC726}" destId="{6B83B2B2-71C0-40F2-8FA1-0E2AA47AD4F6}" srcOrd="0" destOrd="0" parTransId="{FABED1D0-E969-4F68-A0A5-8C4CA27726F8}" sibTransId="{B998E1DD-5DC1-4364-B4A3-C8686FF54D45}"/>
    <dgm:cxn modelId="{4E28ECC1-6146-4D01-8684-97B5D32C1944}" type="presOf" srcId="{2D2371A5-8CCD-4255-9870-A4824CCA2508}" destId="{02BC47AE-48E5-4DBA-8190-E0417C41640F}" srcOrd="0" destOrd="0" presId="urn:microsoft.com/office/officeart/2005/8/layout/orgChart1"/>
    <dgm:cxn modelId="{C99F2EC3-1201-4B8D-A8A8-947DB8AC0887}" srcId="{FB6585D3-E42D-4A5F-973D-EF3B7A7D7F50}" destId="{B7244900-1EDD-4F40-A922-65444344DFA9}" srcOrd="0" destOrd="0" parTransId="{E137856B-EFB4-44A7-9218-8A907BEE1C1B}" sibTransId="{0DED42B6-53B7-4A24-836A-97E469B2ACC7}"/>
    <dgm:cxn modelId="{C78E171D-D5BF-4C44-A4E2-F4D2D8B8F956}" type="presOf" srcId="{742600CA-0D84-47D6-8096-25C31B1FC4C7}" destId="{2B16406F-D1A9-4991-8F67-D00516153A63}" srcOrd="0" destOrd="0" presId="urn:microsoft.com/office/officeart/2005/8/layout/orgChart1"/>
    <dgm:cxn modelId="{67AD631B-2395-4731-8B66-8EFA98E9E021}" type="presOf" srcId="{A8029D41-96CC-430E-BEB9-89404AF0076E}" destId="{ED5B0131-B77D-4C42-82C1-21883F9CAC10}" srcOrd="0" destOrd="0" presId="urn:microsoft.com/office/officeart/2005/8/layout/orgChart1"/>
    <dgm:cxn modelId="{29ECFAA7-EF3A-4C04-BB7E-03A41A96264B}" type="presOf" srcId="{ABB87909-8E7D-4F04-B9CE-D60545B0BCCC}" destId="{57227577-31D5-4BC9-A761-24F2A96120D6}" srcOrd="0" destOrd="0" presId="urn:microsoft.com/office/officeart/2005/8/layout/orgChart1"/>
    <dgm:cxn modelId="{911581D6-A35A-4460-BC8D-B90FAE21B3A4}" type="presOf" srcId="{70C7EBB9-098C-4E60-9B05-C88ED3A2061C}" destId="{706CCCD3-9D7F-4876-BBA9-4158C1EB3481}" srcOrd="0" destOrd="0" presId="urn:microsoft.com/office/officeart/2005/8/layout/orgChart1"/>
    <dgm:cxn modelId="{E65D1ABD-A67D-4599-9305-A5B27AD4F9D1}" srcId="{F038A846-94BE-4686-BCEC-C56E1F5A200B}" destId="{2D2371A5-8CCD-4255-9870-A4824CCA2508}" srcOrd="0" destOrd="0" parTransId="{8B3599F6-E4B7-433B-8835-C6C3C1A27358}" sibTransId="{F431CC34-CCBF-4AA9-BB83-503DF81FFD49}"/>
    <dgm:cxn modelId="{95FC8A17-5290-47E7-A27F-4A8B40890ABC}" srcId="{2753FE5B-9D5F-4DF3-B1CD-B8DA491F9864}" destId="{65B10D37-B2BC-434B-ACF2-1B84B14FB460}" srcOrd="0" destOrd="0" parTransId="{9D54634B-1FF2-4A41-90B5-503F9AF4F73C}" sibTransId="{84EB9950-C548-4B04-AAC3-48DA9F793A4C}"/>
    <dgm:cxn modelId="{90BA5042-6FC7-4764-91F1-1A2C634BB524}" type="presOf" srcId="{B7244900-1EDD-4F40-A922-65444344DFA9}" destId="{D4843A3F-A015-4917-BC18-C86852B40A5D}" srcOrd="0" destOrd="0" presId="urn:microsoft.com/office/officeart/2005/8/layout/orgChart1"/>
    <dgm:cxn modelId="{545CB1F5-2EF3-48DB-9B68-026C63CA8C5D}" type="presOf" srcId="{2AC893EE-19C8-4604-9897-09CF539D7905}" destId="{1F3A281D-CB47-4A95-9DDF-841F2D662889}" srcOrd="0" destOrd="0" presId="urn:microsoft.com/office/officeart/2005/8/layout/orgChart1"/>
    <dgm:cxn modelId="{DB80E875-AD90-4B92-874B-196BB13AE54A}" type="presOf" srcId="{3C6D786A-9A92-499F-B947-F47C41C75EA1}" destId="{C9F189C1-E42B-42A6-B329-75AA23278E09}" srcOrd="0" destOrd="0" presId="urn:microsoft.com/office/officeart/2005/8/layout/orgChart1"/>
    <dgm:cxn modelId="{18BD3268-F48B-417D-BE86-78AC873C5AA9}" type="presOf" srcId="{B7244900-1EDD-4F40-A922-65444344DFA9}" destId="{715C8672-6F7E-40F3-83F7-757EDA068094}" srcOrd="1" destOrd="0" presId="urn:microsoft.com/office/officeart/2005/8/layout/orgChart1"/>
    <dgm:cxn modelId="{564246FE-A7C7-49E3-9A88-6F147AD4B286}" srcId="{2BDD5D31-4FC4-4905-B543-FECC288B5FBF}" destId="{3C84DF40-207A-4CFE-9E2B-74E45EA44ABA}" srcOrd="0" destOrd="0" parTransId="{C713DCB7-AB8C-48CC-A5DB-3527A079F146}" sibTransId="{A19B9219-8008-4D24-B9CB-0B000DF0E57A}"/>
    <dgm:cxn modelId="{5C9FD699-9EEB-46CA-B9C3-2461F892B48E}" type="presOf" srcId="{16205452-D19E-46C1-BC2B-E9D7C076D390}" destId="{3E6C6031-B0BB-4E1B-948F-3C4BFB39F9EF}" srcOrd="0" destOrd="0" presId="urn:microsoft.com/office/officeart/2005/8/layout/orgChart1"/>
    <dgm:cxn modelId="{0CDF136E-6AC7-471B-B537-053076E562DA}" srcId="{FE1C1F30-CCBA-4F80-9B48-D529DBF3AE30}" destId="{C8AA4D04-90F0-47C2-88F3-E583925273F2}" srcOrd="1" destOrd="0" parTransId="{50D50F16-BF2E-4BE8-A767-9B1E4C46712D}" sibTransId="{22D97F7E-BD1F-4239-95A4-A19E7A9A7BF4}"/>
    <dgm:cxn modelId="{A0D9785A-5444-41A5-852C-6A4E61321F65}" srcId="{8330FFF9-722B-427E-AD54-9CEEFAEAFCB8}" destId="{742600CA-0D84-47D6-8096-25C31B1FC4C7}" srcOrd="2" destOrd="0" parTransId="{67D85EDB-62FB-4A84-B510-0968B2B259F4}" sibTransId="{999FC55F-A3F1-49E0-A4F2-254540C83065}"/>
    <dgm:cxn modelId="{C9D3831C-4C8A-4FB8-B4D0-12663FBA2DD1}" type="presOf" srcId="{329CF1AD-8257-462C-933F-160CB1679080}" destId="{E9701AF1-01BA-4F4F-B790-DDB47025610F}" srcOrd="1" destOrd="0" presId="urn:microsoft.com/office/officeart/2005/8/layout/orgChart1"/>
    <dgm:cxn modelId="{866BFDAD-666F-4CBC-9C37-3F04EC6937AB}" type="presOf" srcId="{1D9B248A-ADFC-4767-8766-1381512F6D03}" destId="{83035FB8-2684-4E90-B047-3A7E27159701}" srcOrd="0" destOrd="0" presId="urn:microsoft.com/office/officeart/2005/8/layout/orgChart1"/>
    <dgm:cxn modelId="{AFED2B5D-161C-47B1-9B90-919DC40B818A}" srcId="{B3147A9B-F155-4729-A784-65488C9891B0}" destId="{6C97482B-E98B-4085-86DD-C780482541FD}" srcOrd="0" destOrd="0" parTransId="{52F946FC-FFA0-40B0-A320-2295AECA572B}" sibTransId="{B9F54977-3C0A-4488-BB05-1D3CBF7BD272}"/>
    <dgm:cxn modelId="{D22F2E46-5A05-4644-8C00-5C7E1047011E}" type="presOf" srcId="{B897840D-91A9-4430-8D76-56CEF24BCFD0}" destId="{327F7B94-BC86-4247-8166-48D9FF4E49CE}" srcOrd="0" destOrd="0" presId="urn:microsoft.com/office/officeart/2005/8/layout/orgChart1"/>
    <dgm:cxn modelId="{D7342B20-F1E6-4ECD-9DD1-EF5E80F5475B}" type="presOf" srcId="{F844DAFB-7E65-4387-9A41-A5FCB5C0E23A}" destId="{A295A4C5-E658-45FD-8E5C-9BB91D1C89C9}" srcOrd="1" destOrd="0" presId="urn:microsoft.com/office/officeart/2005/8/layout/orgChart1"/>
    <dgm:cxn modelId="{31EAF5EA-16E5-4D35-BD39-A88911BA28EC}" type="presOf" srcId="{3C84DF40-207A-4CFE-9E2B-74E45EA44ABA}" destId="{D774D627-587C-4A9E-B222-6618677C1751}" srcOrd="0" destOrd="0" presId="urn:microsoft.com/office/officeart/2005/8/layout/orgChart1"/>
    <dgm:cxn modelId="{F80696E7-8630-4019-832E-A90BB16DA0EE}" srcId="{2D2371A5-8CCD-4255-9870-A4824CCA2508}" destId="{B5C05601-DF88-45D0-A518-CC944D51E4C7}" srcOrd="0" destOrd="0" parTransId="{3232268D-052B-4D37-8432-D7B53267E672}" sibTransId="{D481354B-4A0F-408F-9732-C9E2A8D27C38}"/>
    <dgm:cxn modelId="{030EE907-754C-41F4-8E91-A17358D0122D}" srcId="{8330FFF9-722B-427E-AD54-9CEEFAEAFCB8}" destId="{42A90DE3-C2E1-4A0B-9657-5EA1BF664A99}" srcOrd="0" destOrd="0" parTransId="{E3CDC76C-CC1A-4974-A76C-F7FD9A4CE241}" sibTransId="{694454A0-5993-44E6-9EEE-901835131193}"/>
    <dgm:cxn modelId="{0CC4A67C-5287-452E-B8CD-C3C92CF83DE1}" type="presOf" srcId="{F11E4867-8A1C-4B6C-8C31-B13AD1072C0B}" destId="{F1882CEB-B50D-40D5-B632-03EAFE315F07}" srcOrd="0" destOrd="0" presId="urn:microsoft.com/office/officeart/2005/8/layout/orgChart1"/>
    <dgm:cxn modelId="{0E02AFE2-183A-41D7-8C3D-BB2C1ED5DEC3}" type="presOf" srcId="{2753FE5B-9D5F-4DF3-B1CD-B8DA491F9864}" destId="{51000B33-B6E7-484C-A190-EF1E220E6A42}" srcOrd="1" destOrd="0" presId="urn:microsoft.com/office/officeart/2005/8/layout/orgChart1"/>
    <dgm:cxn modelId="{C7A33297-9829-4B70-B978-6ADB5D567F4C}" type="presOf" srcId="{52C06383-61AC-4837-B996-E31AEA2461E2}" destId="{BA3A11EA-8972-4604-9F9E-BE112C9EDCAF}" srcOrd="0" destOrd="0" presId="urn:microsoft.com/office/officeart/2005/8/layout/orgChart1"/>
    <dgm:cxn modelId="{40F959C3-0B32-4A06-BCD5-03B7BF4E861A}" srcId="{42A90DE3-C2E1-4A0B-9657-5EA1BF664A99}" destId="{2753FE5B-9D5F-4DF3-B1CD-B8DA491F9864}" srcOrd="0" destOrd="0" parTransId="{D6163629-42E5-418D-A2B1-3E9618ACE47D}" sibTransId="{5DB78BDD-BFCD-4995-9E3D-4EA3FA1C160C}"/>
    <dgm:cxn modelId="{09CCBE3B-516F-423E-B05E-EDA21F98E70E}" srcId="{DDDCA77B-A43B-4358-BE10-53B8918DF37B}" destId="{624E3D7B-975B-4A19-8D6A-D2105314357E}" srcOrd="2" destOrd="0" parTransId="{3F1886FE-9FDB-4853-A339-67DAACA882AF}" sibTransId="{A531E922-FB48-4E54-8DB0-E2F030F3B042}"/>
    <dgm:cxn modelId="{6BE5CE3E-39D1-49C8-B99B-7AF14A070E27}" type="presOf" srcId="{E8CF6B54-D36A-44F9-A602-70C98A9434DE}" destId="{27324B5F-F1F9-4798-AC53-F9F0988FBA20}" srcOrd="0" destOrd="0" presId="urn:microsoft.com/office/officeart/2005/8/layout/orgChart1"/>
    <dgm:cxn modelId="{4CB4D49C-C36A-4F3B-9E94-75477565CD70}" type="presOf" srcId="{E137856B-EFB4-44A7-9218-8A907BEE1C1B}" destId="{AB9EFDD9-5222-4CD6-890C-5EE798C6AB5B}" srcOrd="0" destOrd="0" presId="urn:microsoft.com/office/officeart/2005/8/layout/orgChart1"/>
    <dgm:cxn modelId="{B42ADB4F-9643-48CC-99F2-9A4CC1C77596}" srcId="{4FB7DFAF-7FE9-4F7D-AC57-FD9EAFCC5F27}" destId="{2B14C3F4-B13F-4932-9D45-8C0FCBBD648A}" srcOrd="2" destOrd="0" parTransId="{67B034BC-BEC3-4569-A3CD-F49613572531}" sibTransId="{26598349-7F3C-4B5F-80E6-D2CC30689FF9}"/>
    <dgm:cxn modelId="{A0A7316C-925A-495F-95D9-F12ACB0718C9}" srcId="{F89FE66F-E411-4C8E-9BF0-AD19857382B2}" destId="{9EF38476-9DB0-4ACC-A6B6-90265AF01F94}" srcOrd="0" destOrd="0" parTransId="{636FD5F9-A89C-49DA-BD83-D46E4837FC71}" sibTransId="{3A701F63-D533-4CD8-A220-0B52AD446351}"/>
    <dgm:cxn modelId="{CAF620C5-C2D3-4464-B18E-D21409EA8D30}" srcId="{6C97482B-E98B-4085-86DD-C780482541FD}" destId="{F89FE66F-E411-4C8E-9BF0-AD19857382B2}" srcOrd="0" destOrd="0" parTransId="{5AEBAD36-D970-4074-A9F7-05F11D68E7F6}" sibTransId="{06BDF3FA-8FA0-4BAE-A2A4-B9F431DD9872}"/>
    <dgm:cxn modelId="{B128A47C-2C07-4504-94D1-1CE2BA3FD681}" srcId="{8E5B66B6-7C80-415A-80E6-FCF6EDB42DA6}" destId="{2BDD5D31-4FC4-4905-B543-FECC288B5FBF}" srcOrd="0" destOrd="0" parTransId="{742D5BC9-4213-4F4E-BA4B-E69D5A6E3857}" sibTransId="{0A38B94A-B4F0-45B6-8A83-6F12FF02531B}"/>
    <dgm:cxn modelId="{F672EE2C-1B00-4706-A615-15602E0F805C}" type="presOf" srcId="{742D5BC9-4213-4F4E-BA4B-E69D5A6E3857}" destId="{4C292259-BAEE-4B08-AC7B-D92859C5799A}" srcOrd="0" destOrd="0" presId="urn:microsoft.com/office/officeart/2005/8/layout/orgChart1"/>
    <dgm:cxn modelId="{45C37938-5300-4C74-9556-C276368FFB2D}" type="presOf" srcId="{31D84358-EEE1-4481-88D7-C6498827F21E}" destId="{7F0EEBD8-953A-473E-9AC8-3406C2624520}" srcOrd="1" destOrd="0" presId="urn:microsoft.com/office/officeart/2005/8/layout/orgChart1"/>
    <dgm:cxn modelId="{5726F0FC-73A7-4332-8008-5188C4FFFBA3}" type="presOf" srcId="{1A8ABB83-8FB5-468B-8490-1501ED861D9C}" destId="{8D1FEEDD-C7F9-4CA4-B0EF-AB4D069364CD}" srcOrd="0" destOrd="0" presId="urn:microsoft.com/office/officeart/2005/8/layout/orgChart1"/>
    <dgm:cxn modelId="{CEA4D0B0-7D12-4449-8D4F-1C3775528A51}" srcId="{DCC5CB27-1E55-441E-AEAF-B768304EC726}" destId="{94A7B9AA-F8DC-42CF-8808-D62965319AD8}" srcOrd="2" destOrd="0" parTransId="{319F25A6-72B5-4924-AB09-79A813EDE15B}" sibTransId="{66EBFF65-853E-475C-8C94-76919B67D762}"/>
    <dgm:cxn modelId="{69122B48-C1E3-4777-AEDC-94EA66B4019C}" type="presOf" srcId="{42A90DE3-C2E1-4A0B-9657-5EA1BF664A99}" destId="{CD8819A7-85F2-4654-AB54-CAE3E260D1D1}" srcOrd="1" destOrd="0" presId="urn:microsoft.com/office/officeart/2005/8/layout/orgChart1"/>
    <dgm:cxn modelId="{843646F2-D70E-4FF2-A50E-9733E0614DC4}" type="presOf" srcId="{5F6E6E12-C8EA-4506-A73C-DF0CE29B613F}" destId="{27B44EF9-67DD-4227-BDC3-E2F2188E1FF3}" srcOrd="0" destOrd="0" presId="urn:microsoft.com/office/officeart/2005/8/layout/orgChart1"/>
    <dgm:cxn modelId="{792EDA17-7A0A-4BE5-A6E4-E51EF460FC94}" type="presOf" srcId="{B9B585AA-60C1-4890-B95A-BD2BA06A8F17}" destId="{2D0F23B8-7726-4FAC-8052-98C472875BB6}" srcOrd="0" destOrd="0" presId="urn:microsoft.com/office/officeart/2005/8/layout/orgChart1"/>
    <dgm:cxn modelId="{14B3D493-18F6-4F4C-A460-71BACCF1A153}" type="presOf" srcId="{70DA85AC-0955-431E-A55D-685CCAC49453}" destId="{F0979D4F-4F98-42DA-B689-7492019E81F8}" srcOrd="0" destOrd="0" presId="urn:microsoft.com/office/officeart/2005/8/layout/orgChart1"/>
    <dgm:cxn modelId="{D9F1FEF6-86F5-43CB-A032-5E37A99AE983}" type="presOf" srcId="{FB6585D3-E42D-4A5F-973D-EF3B7A7D7F50}" destId="{42CC9338-DD93-4636-B236-89E7928D9361}" srcOrd="1" destOrd="0" presId="urn:microsoft.com/office/officeart/2005/8/layout/orgChart1"/>
    <dgm:cxn modelId="{50DF3387-FADB-48C5-AE04-73135C23E3F3}" type="presOf" srcId="{E561ACBF-B7B2-4147-BEB9-E129575B53B7}" destId="{C7172ADF-6AFE-4C1A-AC20-AFC996D6975B}" srcOrd="1" destOrd="0" presId="urn:microsoft.com/office/officeart/2005/8/layout/orgChart1"/>
    <dgm:cxn modelId="{2561F77A-0A7A-4148-B264-576530C8C9C9}" srcId="{DDDCA77B-A43B-4358-BE10-53B8918DF37B}" destId="{A8029D41-96CC-430E-BEB9-89404AF0076E}" srcOrd="1" destOrd="0" parTransId="{388D2487-5302-4E29-A064-2ABE2081200B}" sibTransId="{063B035C-DDE5-47A4-9F80-0577E8FD4B9E}"/>
    <dgm:cxn modelId="{DF0166BC-2B0A-4955-AE68-59A3574AC3A2}" type="presOf" srcId="{0EBAA1ED-3BB4-4D5C-B90C-941F5F450815}" destId="{C0764306-3465-4D7D-BF3B-854727B8A077}" srcOrd="0" destOrd="0" presId="urn:microsoft.com/office/officeart/2005/8/layout/orgChart1"/>
    <dgm:cxn modelId="{04EBD0C7-A374-4CA7-9B9B-65201A8A40FB}" type="presOf" srcId="{2BDD5D31-4FC4-4905-B543-FECC288B5FBF}" destId="{21C34653-51DB-4624-9FA9-F83B5125F647}" srcOrd="1" destOrd="0" presId="urn:microsoft.com/office/officeart/2005/8/layout/orgChart1"/>
    <dgm:cxn modelId="{E305A414-0CC1-475C-803E-DD93198CC9F8}" type="presOf" srcId="{42A90DE3-C2E1-4A0B-9657-5EA1BF664A99}" destId="{81CAC739-92A1-4741-8D71-34F3DD5CB774}" srcOrd="0" destOrd="0" presId="urn:microsoft.com/office/officeart/2005/8/layout/orgChart1"/>
    <dgm:cxn modelId="{3243073C-64BE-442D-9930-A2AB02BBD96B}" type="presOf" srcId="{4FB7DFAF-7FE9-4F7D-AC57-FD9EAFCC5F27}" destId="{F94E6DD1-3BEB-47C8-AA39-CED5C7D5324F}" srcOrd="1" destOrd="0" presId="urn:microsoft.com/office/officeart/2005/8/layout/orgChart1"/>
    <dgm:cxn modelId="{F37D990F-7D7C-48CB-BA6F-280E629486A7}" type="presOf" srcId="{8ECCD8F5-62A5-4DD2-96DC-08C130410A60}" destId="{01DA59BF-CF17-4EDB-9B6E-4278174CB2B4}" srcOrd="0" destOrd="0" presId="urn:microsoft.com/office/officeart/2005/8/layout/orgChart1"/>
    <dgm:cxn modelId="{29052E34-21EB-4EB6-A913-2BD2EE7B52CF}" type="presOf" srcId="{19A74278-D04B-477C-AF55-D6B316F7D237}" destId="{9A7F166C-B921-47BD-8EB8-F8C863798A78}" srcOrd="0" destOrd="0" presId="urn:microsoft.com/office/officeart/2005/8/layout/orgChart1"/>
    <dgm:cxn modelId="{4AE48E99-E363-4394-A0E7-790274B4635E}" type="presOf" srcId="{FE1C1F30-CCBA-4F80-9B48-D529DBF3AE30}" destId="{5C6FFA5D-7D9A-48A6-AAF1-32927E8EB3D9}" srcOrd="1" destOrd="0" presId="urn:microsoft.com/office/officeart/2005/8/layout/orgChart1"/>
    <dgm:cxn modelId="{127E918C-B4C8-46FA-AD6C-F82DF01FE5C5}" type="presOf" srcId="{1F44512D-13B6-4565-BBA3-FD34AD0A0FAF}" destId="{2D1A1650-D3BC-45C7-B1D6-9EBA84D813B4}" srcOrd="0" destOrd="0" presId="urn:microsoft.com/office/officeart/2005/8/layout/orgChart1"/>
    <dgm:cxn modelId="{365C799A-9501-4AC2-9EA5-1A77A0C0A80D}" type="presOf" srcId="{717C1C62-DB51-4570-9016-9B3F183C43EB}" destId="{8F6FD3F4-B0AD-42B4-9B35-BE6D941822C5}" srcOrd="0" destOrd="0" presId="urn:microsoft.com/office/officeart/2005/8/layout/orgChart1"/>
    <dgm:cxn modelId="{5B08B610-D1C2-4D2D-B423-9E1E32147F78}" type="presOf" srcId="{DFDA68AE-24AD-4812-B08A-FF9624E8AE48}" destId="{D6666DBD-34E4-4B1C-A427-799A2C021EAA}" srcOrd="0" destOrd="0" presId="urn:microsoft.com/office/officeart/2005/8/layout/orgChart1"/>
    <dgm:cxn modelId="{9B28B9B2-C46A-439E-8A3C-91E2354C89A3}" srcId="{2753FE5B-9D5F-4DF3-B1CD-B8DA491F9864}" destId="{C6750DFE-9692-4DE2-8103-C874872C04FD}" srcOrd="5" destOrd="0" parTransId="{051F2528-96BF-4512-927F-166138B6C2D2}" sibTransId="{77A06923-3979-4F5E-9FFA-9C956C6A4172}"/>
    <dgm:cxn modelId="{5956CDF7-1910-4EA9-9613-CFA905C65B6E}" type="presOf" srcId="{23250703-1973-4198-A9CA-2C5406C15914}" destId="{F46D3350-FE53-47C0-AA52-206C7EEC248A}" srcOrd="0" destOrd="0" presId="urn:microsoft.com/office/officeart/2005/8/layout/orgChart1"/>
    <dgm:cxn modelId="{60B09BD9-5D16-42B2-89CD-971CFDBD08A5}" srcId="{E561ACBF-B7B2-4147-BEB9-E129575B53B7}" destId="{FAC89259-4509-4453-A4B8-4CA3B936BFB8}" srcOrd="3" destOrd="0" parTransId="{C210C3DE-9946-4B06-81FB-5F899016EFF5}" sibTransId="{2B2E53B2-9A76-4761-8278-A570BAA3B6D3}"/>
    <dgm:cxn modelId="{603B04F4-E47F-46CE-A701-2E3BF130C651}" type="presOf" srcId="{B19E1EC0-C717-4BDA-8BCB-0F58868A28E5}" destId="{D95A258E-9C68-462A-8307-F8FD2F281705}" srcOrd="0" destOrd="0" presId="urn:microsoft.com/office/officeart/2005/8/layout/orgChart1"/>
    <dgm:cxn modelId="{00CC27AC-EE08-4ECE-ABE0-EB7F64BCD083}" type="presOf" srcId="{2753FE5B-9D5F-4DF3-B1CD-B8DA491F9864}" destId="{A9D0AD48-7C29-43D1-A206-E1AC12496E3B}" srcOrd="0" destOrd="0" presId="urn:microsoft.com/office/officeart/2005/8/layout/orgChart1"/>
    <dgm:cxn modelId="{90184CF7-ABB0-488F-82B7-CF44DA5E9D39}" type="presOf" srcId="{3232268D-052B-4D37-8432-D7B53267E672}" destId="{0DA0DE7D-02B1-4A54-8422-B8CE1AE7314C}" srcOrd="0" destOrd="0" presId="urn:microsoft.com/office/officeart/2005/8/layout/orgChart1"/>
    <dgm:cxn modelId="{914FEC05-2077-4328-9BCB-66481E8374A5}" type="presOf" srcId="{D2E058A8-999E-4C43-9978-266B76BD287D}" destId="{C314547B-3B14-40DA-9F2D-5F9C6A4B6403}" srcOrd="1" destOrd="0" presId="urn:microsoft.com/office/officeart/2005/8/layout/orgChart1"/>
    <dgm:cxn modelId="{D0AC159D-1432-4337-A123-66D7F3E18C4C}" type="presOf" srcId="{D5641C9B-6452-49CC-BE1E-432A4A3C76ED}" destId="{B0A2D2BC-1661-4CFF-A718-F29018229C37}" srcOrd="1" destOrd="0" presId="urn:microsoft.com/office/officeart/2005/8/layout/orgChart1"/>
    <dgm:cxn modelId="{58B34819-160A-4238-ACCE-DD38E07CB486}" srcId="{3222EF98-AE2E-4E7A-BFEE-18B6FCC49280}" destId="{DDDCA77B-A43B-4358-BE10-53B8918DF37B}" srcOrd="0" destOrd="0" parTransId="{8ECCD8F5-62A5-4DD2-96DC-08C130410A60}" sibTransId="{06C0601A-E4CE-4BF1-96ED-21541069CCA7}"/>
    <dgm:cxn modelId="{36AACEF3-5C3F-4E61-9CED-224BAFC46AC9}" srcId="{EC9177DB-C9E0-425A-A9E0-F69831541C05}" destId="{CDB49280-5771-4334-85FF-312A8B6C89F8}" srcOrd="2" destOrd="0" parTransId="{70DA85AC-0955-431E-A55D-685CCAC49453}" sibTransId="{71A46ED2-91BC-475E-832E-204727AAB112}"/>
    <dgm:cxn modelId="{67508C00-41CC-4FF8-AF82-C23113AFDFAC}" type="presOf" srcId="{9EF38476-9DB0-4ACC-A6B6-90265AF01F94}" destId="{3ACEF0CC-EDD4-49BD-BA2E-EB4CD076B181}" srcOrd="0" destOrd="0" presId="urn:microsoft.com/office/officeart/2005/8/layout/orgChart1"/>
    <dgm:cxn modelId="{1F31D909-0FA8-4585-AC21-6EE3172C6E28}" type="presOf" srcId="{8E64F1DF-2DD0-4802-A2AA-AD530A9D8437}" destId="{0DF4E0E5-39D9-4BFC-904A-B0CB67A44A51}" srcOrd="1" destOrd="0" presId="urn:microsoft.com/office/officeart/2005/8/layout/orgChart1"/>
    <dgm:cxn modelId="{B2F0F6EF-D0DF-4B6A-A828-C6F942A8BDE3}" type="presOf" srcId="{50D50F16-BF2E-4BE8-A767-9B1E4C46712D}" destId="{BEEF6228-54A5-4CA5-8449-423873B95C55}" srcOrd="0" destOrd="0" presId="urn:microsoft.com/office/officeart/2005/8/layout/orgChart1"/>
    <dgm:cxn modelId="{1F79DD9F-8F69-4092-807E-57275E20C264}" type="presOf" srcId="{B692E427-9DB5-4570-AD4A-5DB3E4F3215C}" destId="{CE3E4DC0-DE14-4E65-9B34-A0DF37F5FFB5}" srcOrd="0" destOrd="0" presId="urn:microsoft.com/office/officeart/2005/8/layout/orgChart1"/>
    <dgm:cxn modelId="{7A06ACEE-1B7C-46E2-8162-6EDE73127A23}" srcId="{9EF38476-9DB0-4ACC-A6B6-90265AF01F94}" destId="{FB6585D3-E42D-4A5F-973D-EF3B7A7D7F50}" srcOrd="0" destOrd="0" parTransId="{BF648841-3DC3-47E2-91A4-6EAD595C6F1E}" sibTransId="{5D2AC0F0-3DB0-4F8F-8AD6-B622F36C919F}"/>
    <dgm:cxn modelId="{2CF75F12-3F4D-4238-821C-FE301E31AA3F}" type="presOf" srcId="{B3147A9B-F155-4729-A784-65488C9891B0}" destId="{B6D0F335-2700-4B58-A7BC-A9C6E75CB38C}" srcOrd="0" destOrd="0" presId="urn:microsoft.com/office/officeart/2005/8/layout/orgChart1"/>
    <dgm:cxn modelId="{473193D2-BD3A-4AA0-91F2-37C877029082}" type="presOf" srcId="{5AEBAD36-D970-4074-A9F7-05F11D68E7F6}" destId="{08874F7B-3C58-479B-BB11-C4AA9A995973}" srcOrd="0" destOrd="0" presId="urn:microsoft.com/office/officeart/2005/8/layout/orgChart1"/>
    <dgm:cxn modelId="{2773DFFD-390D-4363-8F1B-70678C72B21E}" type="presOf" srcId="{E8CF6B54-D36A-44F9-A602-70C98A9434DE}" destId="{95AD12D3-6703-44C7-BD42-F4E2F39EE722}" srcOrd="1" destOrd="0" presId="urn:microsoft.com/office/officeart/2005/8/layout/orgChart1"/>
    <dgm:cxn modelId="{0F56CED2-75E6-4860-A729-2583CD83FD44}" srcId="{E561ACBF-B7B2-4147-BEB9-E129575B53B7}" destId="{EBB0194A-EA81-49A4-A4C8-F915962A7781}" srcOrd="2" destOrd="0" parTransId="{23250703-1973-4198-A9CA-2C5406C15914}" sibTransId="{D739F24C-0AC4-4143-B35E-4ADF0E2C44E9}"/>
    <dgm:cxn modelId="{CA8F715D-A8A2-48A1-A71D-AC6138CAB8EC}" type="presOf" srcId="{8E64F1DF-2DD0-4802-A2AA-AD530A9D8437}" destId="{B933C2C7-0F4D-47F9-9584-A14ACC55A580}" srcOrd="0" destOrd="0" presId="urn:microsoft.com/office/officeart/2005/8/layout/orgChart1"/>
    <dgm:cxn modelId="{B4B89251-3723-4BDE-9A29-D0CF844BF33C}" srcId="{65B10D37-B2BC-434B-ACF2-1B84B14FB460}" destId="{E8CF6B54-D36A-44F9-A602-70C98A9434DE}" srcOrd="0" destOrd="0" parTransId="{CB819F91-19BA-445E-ACFB-8E5422E228CB}" sibTransId="{4741E466-724C-4DA9-BD1F-AA40695DB0A3}"/>
    <dgm:cxn modelId="{2946EA35-D72A-4AE1-82DB-8C6E72180642}" type="presOf" srcId="{D6D73568-EFB8-4601-B587-FC77FBD66585}" destId="{B05FF0E7-05FE-4C46-81B5-5E12919E8878}" srcOrd="0" destOrd="0" presId="urn:microsoft.com/office/officeart/2005/8/layout/orgChart1"/>
    <dgm:cxn modelId="{A79727A0-37E0-4D36-8B1C-1AA45C0BBFA3}" type="presOf" srcId="{C63D450B-E874-4EAA-90AA-D2105057C41E}" destId="{F08A34DA-437F-4DB8-B4C4-54296F5F3978}" srcOrd="0" destOrd="0" presId="urn:microsoft.com/office/officeart/2005/8/layout/orgChart1"/>
    <dgm:cxn modelId="{99D89473-C235-4AC2-9932-9DEF2DA6F5A4}" type="presOf" srcId="{9D2C417D-E960-4CEE-8D03-532575659FF4}" destId="{8F8D4B9A-E3E1-4BCE-8281-4084BCE52720}" srcOrd="0" destOrd="0" presId="urn:microsoft.com/office/officeart/2005/8/layout/orgChart1"/>
    <dgm:cxn modelId="{86198213-471F-47EE-B1C6-7FC954F31007}" type="presOf" srcId="{6B83B2B2-71C0-40F2-8FA1-0E2AA47AD4F6}" destId="{B032671B-6604-4FDE-9224-FF3C369D7C92}" srcOrd="0" destOrd="0" presId="urn:microsoft.com/office/officeart/2005/8/layout/orgChart1"/>
    <dgm:cxn modelId="{022A82E0-31BC-4E7C-BF80-F5AADC6178EE}" type="presOf" srcId="{8E5B66B6-7C80-415A-80E6-FCF6EDB42DA6}" destId="{32FC095C-13FD-41F7-B95A-8DEBC38EFF31}" srcOrd="0" destOrd="0" presId="urn:microsoft.com/office/officeart/2005/8/layout/orgChart1"/>
    <dgm:cxn modelId="{A6334257-1DF6-4274-B45B-7B1B0CB06542}" type="presOf" srcId="{DDDCA77B-A43B-4358-BE10-53B8918DF37B}" destId="{20A890D2-A917-4F29-A351-9C3FCCBEFBD3}" srcOrd="0" destOrd="0" presId="urn:microsoft.com/office/officeart/2005/8/layout/orgChart1"/>
    <dgm:cxn modelId="{4F88F150-2AD7-46CD-ABA5-0856E71152A8}" type="presOf" srcId="{8E5B66B6-7C80-415A-80E6-FCF6EDB42DA6}" destId="{2B85950B-783A-4AFB-84B2-3FD1F1F9B37C}" srcOrd="1" destOrd="0" presId="urn:microsoft.com/office/officeart/2005/8/layout/orgChart1"/>
    <dgm:cxn modelId="{3E765777-892E-4395-9663-15CE5386F9EF}" type="presOf" srcId="{90327757-1606-44C4-BFCB-9D04A74E216B}" destId="{1DC96751-E0AA-49C6-AE0C-CC134938A05B}" srcOrd="0" destOrd="0" presId="urn:microsoft.com/office/officeart/2005/8/layout/orgChart1"/>
    <dgm:cxn modelId="{AAC7E056-47AC-4C7D-99BB-D78A68191E8A}" type="presOf" srcId="{006E3505-F4EE-483A-833A-23548E3C470C}" destId="{5B9DE69C-3AB0-4A4E-AFDF-D3866EC2864B}" srcOrd="1" destOrd="0" presId="urn:microsoft.com/office/officeart/2005/8/layout/orgChart1"/>
    <dgm:cxn modelId="{AADCDF4F-673F-4A8C-8A95-A79EC285B810}" type="presOf" srcId="{AF30FD38-C475-4FC1-B0D8-4F1E54D3E951}" destId="{DE9DFAE9-0E15-446A-AFB0-F3F593F61411}" srcOrd="1" destOrd="0" presId="urn:microsoft.com/office/officeart/2005/8/layout/orgChart1"/>
    <dgm:cxn modelId="{DBEB8A55-D0C9-4E70-B965-0364CD52AD0A}" type="presOf" srcId="{8330FFF9-722B-427E-AD54-9CEEFAEAFCB8}" destId="{9DC753A0-BE7B-437C-9F87-D47828BE46F4}" srcOrd="1" destOrd="0" presId="urn:microsoft.com/office/officeart/2005/8/layout/orgChart1"/>
    <dgm:cxn modelId="{B3105950-AFDB-4559-ADF3-F9A5498E04BE}" type="presOf" srcId="{E561ACBF-B7B2-4147-BEB9-E129575B53B7}" destId="{0EF76002-C0E2-4F8B-AC8C-B43055BA4C94}" srcOrd="0" destOrd="0" presId="urn:microsoft.com/office/officeart/2005/8/layout/orgChart1"/>
    <dgm:cxn modelId="{E0ED66A0-EB06-4D98-B931-F79744B0C02D}" type="presOf" srcId="{FABED1D0-E969-4F68-A0A5-8C4CA27726F8}" destId="{93746AC0-662B-45A8-94BF-158A330DB8A5}" srcOrd="0" destOrd="0" presId="urn:microsoft.com/office/officeart/2005/8/layout/orgChart1"/>
    <dgm:cxn modelId="{829E7A1A-666B-47F6-A13E-C045F158C7D6}" type="presOf" srcId="{C905D7B0-4D60-4392-AC9F-DE56406650AE}" destId="{53444573-EAAD-42D8-9E1C-4263F5BACE43}" srcOrd="0" destOrd="0" presId="urn:microsoft.com/office/officeart/2005/8/layout/orgChart1"/>
    <dgm:cxn modelId="{791178D4-B5DF-4918-8AA5-76AE83928A6C}" type="presOf" srcId="{65B10D37-B2BC-434B-ACF2-1B84B14FB460}" destId="{471C50C8-54F5-4EAB-8AF7-D27C63A2AA7E}" srcOrd="1" destOrd="0" presId="urn:microsoft.com/office/officeart/2005/8/layout/orgChart1"/>
    <dgm:cxn modelId="{75287914-0EA4-44AC-B795-599217C1AA26}" type="presOf" srcId="{79E613A0-F4B6-4B9C-9AA1-A6B314EA4377}" destId="{1A294809-2646-45BE-83F8-94B085160CD2}" srcOrd="0" destOrd="0" presId="urn:microsoft.com/office/officeart/2005/8/layout/orgChart1"/>
    <dgm:cxn modelId="{D7176ED6-CD1E-485E-88C5-DA347301DF6F}" type="presOf" srcId="{FAC89259-4509-4453-A4B8-4CA3B936BFB8}" destId="{DEAB4B70-F758-48B8-BFD5-FDFECCBFFD46}" srcOrd="1" destOrd="0" presId="urn:microsoft.com/office/officeart/2005/8/layout/orgChart1"/>
    <dgm:cxn modelId="{51DA3AE9-4C6B-4024-ACA7-98BA17A76A2F}" type="presOf" srcId="{EBB0194A-EA81-49A4-A4C8-F915962A7781}" destId="{92B8788D-0568-4A4F-A2BC-22D358B49FA0}" srcOrd="0" destOrd="0" presId="urn:microsoft.com/office/officeart/2005/8/layout/orgChart1"/>
    <dgm:cxn modelId="{EB6A9F80-E3E2-4F18-B0B7-05C41EEFC10A}" type="presOf" srcId="{624E3D7B-975B-4A19-8D6A-D2105314357E}" destId="{C554F9E1-D7DA-4F79-8E44-33DCA5EF1ED1}" srcOrd="0" destOrd="0" presId="urn:microsoft.com/office/officeart/2005/8/layout/orgChart1"/>
    <dgm:cxn modelId="{5DE46A2E-EF33-41BB-A4DD-5F3829451BC4}" srcId="{5EC51739-5050-443F-8C1C-281B2BAC5778}" destId="{A785D007-00BA-4520-8DBA-7A16A89678CB}" srcOrd="0" destOrd="0" parTransId="{6987088E-861E-4D92-98F9-37AC4FA3C069}" sibTransId="{30FC7349-E996-4E50-9066-E345CEDC7310}"/>
    <dgm:cxn modelId="{1BB704C4-88F6-4604-8614-C23085CE7E11}" srcId="{2BDD5D31-4FC4-4905-B543-FECC288B5FBF}" destId="{F844DAFB-7E65-4387-9A41-A5FCB5C0E23A}" srcOrd="1" destOrd="0" parTransId="{70C7EBB9-098C-4E60-9B05-C88ED3A2061C}" sibTransId="{8BA1C440-26D9-4D1D-8588-6E14D7E71F7E}"/>
    <dgm:cxn modelId="{07A98B3C-1CDB-4BF7-AF5D-4142BE9A5AA0}" type="presOf" srcId="{F038A846-94BE-4686-BCEC-C56E1F5A200B}" destId="{BA55BC89-BFD0-44E2-AFA8-E0BF4632AD92}" srcOrd="0" destOrd="0" presId="urn:microsoft.com/office/officeart/2005/8/layout/orgChart1"/>
    <dgm:cxn modelId="{A6FA2896-35FF-48C4-A5CB-EEE20CA1428C}" type="presOf" srcId="{3222EF98-AE2E-4E7A-BFEE-18B6FCC49280}" destId="{495BC106-C028-46C6-808A-8B8D5E19BF67}" srcOrd="1" destOrd="0" presId="urn:microsoft.com/office/officeart/2005/8/layout/orgChart1"/>
    <dgm:cxn modelId="{92F83F61-AF97-4FF7-A339-976461CD85D0}" srcId="{E561ACBF-B7B2-4147-BEB9-E129575B53B7}" destId="{B579556C-2153-49D8-A1BF-9D83D5791F37}" srcOrd="1" destOrd="0" parTransId="{2AC893EE-19C8-4604-9897-09CF539D7905}" sibTransId="{2C57D919-B91F-4F19-BB15-9BE01D647903}"/>
    <dgm:cxn modelId="{43275DBB-4D87-4C16-94DD-B6BAD4D6E113}" type="presOf" srcId="{5507390D-DA0D-4AA9-8F28-BB805445E58E}" destId="{95F30EE4-5C00-4337-8DC0-686581DCF5BE}" srcOrd="0" destOrd="0" presId="urn:microsoft.com/office/officeart/2005/8/layout/orgChart1"/>
    <dgm:cxn modelId="{C08AA08C-067A-44A9-9BC7-FB837494E9D4}" type="presOf" srcId="{A785D007-00BA-4520-8DBA-7A16A89678CB}" destId="{93A02220-D264-43AD-AEAE-BE1D74F3206E}" srcOrd="0" destOrd="0" presId="urn:microsoft.com/office/officeart/2005/8/layout/orgChart1"/>
    <dgm:cxn modelId="{49FA86D6-9DEF-4BBD-8529-992FF8704365}" type="presOf" srcId="{B897840D-91A9-4430-8D76-56CEF24BCFD0}" destId="{E620DF44-0EE5-4722-9F4F-DBE5D7DF3958}" srcOrd="1" destOrd="0" presId="urn:microsoft.com/office/officeart/2005/8/layout/orgChart1"/>
    <dgm:cxn modelId="{7A913648-ABC1-4B9C-AF7E-65B9E1DA0207}" type="presOf" srcId="{C210C3DE-9946-4B06-81FB-5F899016EFF5}" destId="{E4468039-BAD2-455A-BCF5-382FB3F9EFC7}" srcOrd="0" destOrd="0" presId="urn:microsoft.com/office/officeart/2005/8/layout/orgChart1"/>
    <dgm:cxn modelId="{AB3E85B8-8B3F-448E-8358-0D957B4593C9}" srcId="{8583D511-0078-4679-A956-8A30497DFFE5}" destId="{D5641C9B-6452-49CC-BE1E-432A4A3C76ED}" srcOrd="0" destOrd="0" parTransId="{7FECFED5-E55C-4629-862E-B49F07E1386B}" sibTransId="{38488B1C-9E79-4ED1-B95A-C73442CB51CF}"/>
    <dgm:cxn modelId="{4D13F826-62FD-4D8B-982A-D303DB35216E}" srcId="{DDDCA77B-A43B-4358-BE10-53B8918DF37B}" destId="{DB55C0F4-FE26-4D52-9901-79562E54A67C}" srcOrd="0" destOrd="0" parTransId="{B9B585AA-60C1-4890-B95A-BD2BA06A8F17}" sibTransId="{3C5839B0-376B-47F0-AC52-E7DA696DAD32}"/>
    <dgm:cxn modelId="{4D7EADC9-E319-490D-918F-4412E5D3AF41}" srcId="{FAC89259-4509-4453-A4B8-4CA3B936BFB8}" destId="{EC9177DB-C9E0-425A-A9E0-F69831541C05}" srcOrd="0" destOrd="0" parTransId="{F11E4867-8A1C-4B6C-8C31-B13AD1072C0B}" sibTransId="{46CE5316-F977-4CF6-BD54-1A3CC2107FC2}"/>
    <dgm:cxn modelId="{04564D67-F1C5-4A43-9BCC-24B787B2A9BA}" type="presOf" srcId="{319F25A6-72B5-4924-AB09-79A813EDE15B}" destId="{0AF23764-735D-40B0-9BAF-1BC3EC9FBFF1}" srcOrd="0" destOrd="0" presId="urn:microsoft.com/office/officeart/2005/8/layout/orgChart1"/>
    <dgm:cxn modelId="{69852848-30BA-4A65-8C55-9443806501CC}" srcId="{C905D7B0-4D60-4392-AC9F-DE56406650AE}" destId="{63940089-34FC-4F0A-9A28-9995D041353B}" srcOrd="0" destOrd="0" parTransId="{21F201DA-E525-42E5-AFEB-106DC9ACC1BF}" sibTransId="{05222901-5A79-45A8-A0B9-EFC4A3853AE6}"/>
    <dgm:cxn modelId="{B0DF66BD-FFD8-439E-8B96-4552FDCF690B}" type="presOf" srcId="{65B10D37-B2BC-434B-ACF2-1B84B14FB460}" destId="{179D33F7-12B1-4789-819D-1E0B35C1E940}" srcOrd="0" destOrd="0" presId="urn:microsoft.com/office/officeart/2005/8/layout/orgChart1"/>
    <dgm:cxn modelId="{D5A4F7A5-AC38-41E4-B9EA-8FA548C9F976}" type="presOf" srcId="{DB55C0F4-FE26-4D52-9901-79562E54A67C}" destId="{27FFA3A4-FF52-4E51-9903-FEB73AACCFF4}" srcOrd="1" destOrd="0" presId="urn:microsoft.com/office/officeart/2005/8/layout/orgChart1"/>
    <dgm:cxn modelId="{51937ADF-EEE3-4672-A6F2-E6B3FBF04FD1}" srcId="{5EC51739-5050-443F-8C1C-281B2BAC5778}" destId="{8E64F1DF-2DD0-4802-A2AA-AD530A9D8437}" srcOrd="2" destOrd="0" parTransId="{717C1C62-DB51-4570-9016-9B3F183C43EB}" sibTransId="{CF7E5E51-FCEB-4DDA-A941-78968F2A5E34}"/>
    <dgm:cxn modelId="{A43F8F6B-E28D-4AC7-9736-B6F306629935}" type="presOf" srcId="{051F2528-96BF-4512-927F-166138B6C2D2}" destId="{4A4F7992-3E36-4293-8693-763C0ECEBD02}" srcOrd="0" destOrd="0" presId="urn:microsoft.com/office/officeart/2005/8/layout/orgChart1"/>
    <dgm:cxn modelId="{B065D473-A8E7-44B0-82DA-E2EE5DD1E52D}" srcId="{2753FE5B-9D5F-4DF3-B1CD-B8DA491F9864}" destId="{093C0C76-CF86-4D0A-A4F5-023F5DFB591A}" srcOrd="4" destOrd="0" parTransId="{46731FE1-5488-4E2E-AE49-E33DCF8DF73C}" sibTransId="{8168666E-2D9F-48C1-AC46-CF6DADB528C3}"/>
    <dgm:cxn modelId="{C88FF2F7-C73E-415B-A3A0-27C1886E2117}" srcId="{EC9177DB-C9E0-425A-A9E0-F69831541C05}" destId="{B897840D-91A9-4430-8D76-56CEF24BCFD0}" srcOrd="1" destOrd="0" parTransId="{1F44512D-13B6-4565-BBA3-FD34AD0A0FAF}" sibTransId="{34E47F65-522F-4BF1-85FF-39827A591F25}"/>
    <dgm:cxn modelId="{998C4280-E31F-491B-AFB7-45DD68AD4925}" type="presOf" srcId="{006E3505-F4EE-483A-833A-23548E3C470C}" destId="{42A28B4F-89C2-43E3-BEA2-D95F842AC157}" srcOrd="0" destOrd="0" presId="urn:microsoft.com/office/officeart/2005/8/layout/orgChart1"/>
    <dgm:cxn modelId="{DBC66806-1ED7-4554-8E70-52FE4F0A3AEA}" type="presOf" srcId="{79E613A0-F4B6-4B9C-9AA1-A6B314EA4377}" destId="{487DAF6F-8228-4197-8BC2-F9C61C16EC60}" srcOrd="1" destOrd="0" presId="urn:microsoft.com/office/officeart/2005/8/layout/orgChart1"/>
    <dgm:cxn modelId="{B4B7A350-61DD-4D69-941A-9FABCF5306EA}" type="presOf" srcId="{94A7B9AA-F8DC-42CF-8808-D62965319AD8}" destId="{8F0D9303-BC56-47DF-A887-2E39E7D5748B}" srcOrd="0" destOrd="0" presId="urn:microsoft.com/office/officeart/2005/8/layout/orgChart1"/>
    <dgm:cxn modelId="{29C1860C-4881-4BF0-97BB-8656DF8BCA4D}" type="presOf" srcId="{63940089-34FC-4F0A-9A28-9995D041353B}" destId="{96618835-E719-4D12-B3D0-8514632F7AE7}" srcOrd="1" destOrd="0" presId="urn:microsoft.com/office/officeart/2005/8/layout/orgChart1"/>
    <dgm:cxn modelId="{74362CF4-9A2D-4C70-A36B-10757A666E5B}" type="presOf" srcId="{329CF1AD-8257-462C-933F-160CB1679080}" destId="{130DCD47-27CD-4DC8-90FB-463BF58F6589}" srcOrd="0" destOrd="0" presId="urn:microsoft.com/office/officeart/2005/8/layout/orgChart1"/>
    <dgm:cxn modelId="{C8FC82E6-F64D-4786-A76C-293E64F1F2E9}" type="presParOf" srcId="{C9F189C1-E42B-42A6-B329-75AA23278E09}" destId="{1CF1EB8E-6BF6-428C-A3BB-7CE23CE74ACC}" srcOrd="0" destOrd="0" presId="urn:microsoft.com/office/officeart/2005/8/layout/orgChart1"/>
    <dgm:cxn modelId="{4A0A3370-1DF5-4B3E-86C4-1599140D8E60}" type="presParOf" srcId="{1CF1EB8E-6BF6-428C-A3BB-7CE23CE74ACC}" destId="{47B53300-A1D4-4BD6-96DE-54AC6D55C203}" srcOrd="0" destOrd="0" presId="urn:microsoft.com/office/officeart/2005/8/layout/orgChart1"/>
    <dgm:cxn modelId="{7E900AA7-1E9F-413C-98AF-FD93BA109CAA}" type="presParOf" srcId="{47B53300-A1D4-4BD6-96DE-54AC6D55C203}" destId="{63C2196B-CC06-4DB2-BA5E-9BDC3FEA6402}" srcOrd="0" destOrd="0" presId="urn:microsoft.com/office/officeart/2005/8/layout/orgChart1"/>
    <dgm:cxn modelId="{04DFCED7-44F1-4811-8A2E-907611C67BCE}" type="presParOf" srcId="{47B53300-A1D4-4BD6-96DE-54AC6D55C203}" destId="{9DC753A0-BE7B-437C-9F87-D47828BE46F4}" srcOrd="1" destOrd="0" presId="urn:microsoft.com/office/officeart/2005/8/layout/orgChart1"/>
    <dgm:cxn modelId="{98DADB53-F0DF-4AE8-98B4-70F8C07297C0}" type="presParOf" srcId="{1CF1EB8E-6BF6-428C-A3BB-7CE23CE74ACC}" destId="{523F94C9-9E3B-452A-9C4F-200E3DBF989A}" srcOrd="1" destOrd="0" presId="urn:microsoft.com/office/officeart/2005/8/layout/orgChart1"/>
    <dgm:cxn modelId="{D1EEFD4C-BBB3-47D3-8EF7-0358A6FA98C4}" type="presParOf" srcId="{523F94C9-9E3B-452A-9C4F-200E3DBF989A}" destId="{57B88B09-4EB1-48EE-80D0-4F393624463A}" srcOrd="0" destOrd="0" presId="urn:microsoft.com/office/officeart/2005/8/layout/orgChart1"/>
    <dgm:cxn modelId="{99F743ED-D507-4695-9CF4-B2DC3D1D0201}" type="presParOf" srcId="{523F94C9-9E3B-452A-9C4F-200E3DBF989A}" destId="{1F8E0C4E-1B96-4AF7-A518-A99CB2E712D4}" srcOrd="1" destOrd="0" presId="urn:microsoft.com/office/officeart/2005/8/layout/orgChart1"/>
    <dgm:cxn modelId="{8FDDC06D-FE06-47F8-905C-ECCC3C02223D}" type="presParOf" srcId="{1F8E0C4E-1B96-4AF7-A518-A99CB2E712D4}" destId="{947FCAF7-09BC-4D32-B168-E56856DD75A9}" srcOrd="0" destOrd="0" presId="urn:microsoft.com/office/officeart/2005/8/layout/orgChart1"/>
    <dgm:cxn modelId="{7908096F-C994-44CE-B32B-B45EF05047C5}" type="presParOf" srcId="{947FCAF7-09BC-4D32-B168-E56856DD75A9}" destId="{81CAC739-92A1-4741-8D71-34F3DD5CB774}" srcOrd="0" destOrd="0" presId="urn:microsoft.com/office/officeart/2005/8/layout/orgChart1"/>
    <dgm:cxn modelId="{F621B4F4-81CB-4647-A08B-67109F4408A6}" type="presParOf" srcId="{947FCAF7-09BC-4D32-B168-E56856DD75A9}" destId="{CD8819A7-85F2-4654-AB54-CAE3E260D1D1}" srcOrd="1" destOrd="0" presId="urn:microsoft.com/office/officeart/2005/8/layout/orgChart1"/>
    <dgm:cxn modelId="{9C5245EC-28E7-47F0-9E15-DC0A7641EBA1}" type="presParOf" srcId="{1F8E0C4E-1B96-4AF7-A518-A99CB2E712D4}" destId="{FC12A0F8-8083-431F-B928-8A6285BEB64C}" srcOrd="1" destOrd="0" presId="urn:microsoft.com/office/officeart/2005/8/layout/orgChart1"/>
    <dgm:cxn modelId="{5AB98D50-2592-48B1-BF8C-D6D8C214ACD7}" type="presParOf" srcId="{FC12A0F8-8083-431F-B928-8A6285BEB64C}" destId="{CDCDE1BB-CCFF-405D-8FA8-BC4DCD5D4EEC}" srcOrd="0" destOrd="0" presId="urn:microsoft.com/office/officeart/2005/8/layout/orgChart1"/>
    <dgm:cxn modelId="{DCDD4A24-CFA1-480C-AB28-654F2E62A9BE}" type="presParOf" srcId="{FC12A0F8-8083-431F-B928-8A6285BEB64C}" destId="{A6934CFC-533A-4188-BF41-5C7FC0616E57}" srcOrd="1" destOrd="0" presId="urn:microsoft.com/office/officeart/2005/8/layout/orgChart1"/>
    <dgm:cxn modelId="{5AF8984B-40E9-40E5-BEAE-53003DF32147}" type="presParOf" srcId="{A6934CFC-533A-4188-BF41-5C7FC0616E57}" destId="{9FCFFABC-6B73-496B-95B0-ECEA03EF1964}" srcOrd="0" destOrd="0" presId="urn:microsoft.com/office/officeart/2005/8/layout/orgChart1"/>
    <dgm:cxn modelId="{64133CB9-3B13-424B-A99A-04A0EB925193}" type="presParOf" srcId="{9FCFFABC-6B73-496B-95B0-ECEA03EF1964}" destId="{A9D0AD48-7C29-43D1-A206-E1AC12496E3B}" srcOrd="0" destOrd="0" presId="urn:microsoft.com/office/officeart/2005/8/layout/orgChart1"/>
    <dgm:cxn modelId="{FB63116F-6C1F-49D1-A708-49CB77251C5D}" type="presParOf" srcId="{9FCFFABC-6B73-496B-95B0-ECEA03EF1964}" destId="{51000B33-B6E7-484C-A190-EF1E220E6A42}" srcOrd="1" destOrd="0" presId="urn:microsoft.com/office/officeart/2005/8/layout/orgChart1"/>
    <dgm:cxn modelId="{CBBDA315-799C-4978-B4D7-970B4467244D}" type="presParOf" srcId="{A6934CFC-533A-4188-BF41-5C7FC0616E57}" destId="{58A46E1C-6DFC-44E9-85F3-B67912D20B32}" srcOrd="1" destOrd="0" presId="urn:microsoft.com/office/officeart/2005/8/layout/orgChart1"/>
    <dgm:cxn modelId="{DC692389-BB88-4FB0-ABB8-6AEB12A44AF1}" type="presParOf" srcId="{58A46E1C-6DFC-44E9-85F3-B67912D20B32}" destId="{FD6AC989-148F-4E94-952C-8CD4B02D9A2F}" srcOrd="0" destOrd="0" presId="urn:microsoft.com/office/officeart/2005/8/layout/orgChart1"/>
    <dgm:cxn modelId="{ACA8871F-474F-4D68-93DB-17A5C69BC7B4}" type="presParOf" srcId="{58A46E1C-6DFC-44E9-85F3-B67912D20B32}" destId="{2F28EE79-E3DB-41F7-8C78-31731AD02110}" srcOrd="1" destOrd="0" presId="urn:microsoft.com/office/officeart/2005/8/layout/orgChart1"/>
    <dgm:cxn modelId="{CF3EA58B-4240-439E-94B4-B172D4008FA6}" type="presParOf" srcId="{2F28EE79-E3DB-41F7-8C78-31731AD02110}" destId="{E27467BB-673A-4FF4-A818-0127525D071B}" srcOrd="0" destOrd="0" presId="urn:microsoft.com/office/officeart/2005/8/layout/orgChart1"/>
    <dgm:cxn modelId="{E5218775-0E5E-49CA-94A1-B4046A03A816}" type="presParOf" srcId="{E27467BB-673A-4FF4-A818-0127525D071B}" destId="{179D33F7-12B1-4789-819D-1E0B35C1E940}" srcOrd="0" destOrd="0" presId="urn:microsoft.com/office/officeart/2005/8/layout/orgChart1"/>
    <dgm:cxn modelId="{11A798DE-FBAB-4A94-8FB7-80AF507A0F64}" type="presParOf" srcId="{E27467BB-673A-4FF4-A818-0127525D071B}" destId="{471C50C8-54F5-4EAB-8AF7-D27C63A2AA7E}" srcOrd="1" destOrd="0" presId="urn:microsoft.com/office/officeart/2005/8/layout/orgChart1"/>
    <dgm:cxn modelId="{836499F3-F775-47D1-B4FA-5E504F1CAE1F}" type="presParOf" srcId="{2F28EE79-E3DB-41F7-8C78-31731AD02110}" destId="{F15E7EB3-1C0A-49BA-9126-5128B3CBB5F4}" srcOrd="1" destOrd="0" presId="urn:microsoft.com/office/officeart/2005/8/layout/orgChart1"/>
    <dgm:cxn modelId="{F25E57F7-BDD4-40A9-8490-1A1D2FD47790}" type="presParOf" srcId="{F15E7EB3-1C0A-49BA-9126-5128B3CBB5F4}" destId="{3149A799-AE16-4D19-B78B-47FA6C4D5EC5}" srcOrd="0" destOrd="0" presId="urn:microsoft.com/office/officeart/2005/8/layout/orgChart1"/>
    <dgm:cxn modelId="{3AE22031-22C1-44FE-8E41-92AAFF6C9578}" type="presParOf" srcId="{F15E7EB3-1C0A-49BA-9126-5128B3CBB5F4}" destId="{40F30DB2-F346-42A6-B1E9-63B032133356}" srcOrd="1" destOrd="0" presId="urn:microsoft.com/office/officeart/2005/8/layout/orgChart1"/>
    <dgm:cxn modelId="{56F4B56D-D9E7-46C1-9152-26CAFF731189}" type="presParOf" srcId="{40F30DB2-F346-42A6-B1E9-63B032133356}" destId="{446CCD77-D0DA-4641-9718-63BEDD586A58}" srcOrd="0" destOrd="0" presId="urn:microsoft.com/office/officeart/2005/8/layout/orgChart1"/>
    <dgm:cxn modelId="{C71208D4-E4A6-467C-8A5E-F85AD5C6B887}" type="presParOf" srcId="{446CCD77-D0DA-4641-9718-63BEDD586A58}" destId="{27324B5F-F1F9-4798-AC53-F9F0988FBA20}" srcOrd="0" destOrd="0" presId="urn:microsoft.com/office/officeart/2005/8/layout/orgChart1"/>
    <dgm:cxn modelId="{5123F665-4A5D-4E54-833E-3A7E0C88981A}" type="presParOf" srcId="{446CCD77-D0DA-4641-9718-63BEDD586A58}" destId="{95AD12D3-6703-44C7-BD42-F4E2F39EE722}" srcOrd="1" destOrd="0" presId="urn:microsoft.com/office/officeart/2005/8/layout/orgChart1"/>
    <dgm:cxn modelId="{C94C9EB4-DE22-4D04-A8A5-5A08AC010587}" type="presParOf" srcId="{40F30DB2-F346-42A6-B1E9-63B032133356}" destId="{EAE4E13D-41E7-4409-A176-99D0D96E9DBE}" srcOrd="1" destOrd="0" presId="urn:microsoft.com/office/officeart/2005/8/layout/orgChart1"/>
    <dgm:cxn modelId="{460F03ED-2E52-4851-AC61-5E0C755F2841}" type="presParOf" srcId="{EAE4E13D-41E7-4409-A176-99D0D96E9DBE}" destId="{4B8D7D42-6102-4B74-BB23-97E903F8911D}" srcOrd="0" destOrd="0" presId="urn:microsoft.com/office/officeart/2005/8/layout/orgChart1"/>
    <dgm:cxn modelId="{A9EB7BC0-70FA-44A1-8F6B-D95C9F0FD694}" type="presParOf" srcId="{EAE4E13D-41E7-4409-A176-99D0D96E9DBE}" destId="{4DFD5A17-0B87-4A72-9924-84D739C6E368}" srcOrd="1" destOrd="0" presId="urn:microsoft.com/office/officeart/2005/8/layout/orgChart1"/>
    <dgm:cxn modelId="{082CB1C1-F63B-46EA-B892-10381952ACD9}" type="presParOf" srcId="{4DFD5A17-0B87-4A72-9924-84D739C6E368}" destId="{80336431-B54E-482D-B4F3-F89B2D0D7805}" srcOrd="0" destOrd="0" presId="urn:microsoft.com/office/officeart/2005/8/layout/orgChart1"/>
    <dgm:cxn modelId="{0F551F0A-9CFE-428A-948F-2D6797FE5A37}" type="presParOf" srcId="{80336431-B54E-482D-B4F3-F89B2D0D7805}" destId="{130DCD47-27CD-4DC8-90FB-463BF58F6589}" srcOrd="0" destOrd="0" presId="urn:microsoft.com/office/officeart/2005/8/layout/orgChart1"/>
    <dgm:cxn modelId="{F0E30681-0304-43DE-9136-8F7A2C9ACB93}" type="presParOf" srcId="{80336431-B54E-482D-B4F3-F89B2D0D7805}" destId="{E9701AF1-01BA-4F4F-B790-DDB47025610F}" srcOrd="1" destOrd="0" presId="urn:microsoft.com/office/officeart/2005/8/layout/orgChart1"/>
    <dgm:cxn modelId="{ABA179B0-129F-42BF-8935-69B4E23A5ACF}" type="presParOf" srcId="{4DFD5A17-0B87-4A72-9924-84D739C6E368}" destId="{37F84554-1A1B-4D2A-B523-46F8FF3A032B}" srcOrd="1" destOrd="0" presId="urn:microsoft.com/office/officeart/2005/8/layout/orgChart1"/>
    <dgm:cxn modelId="{F68F2299-F5AE-4156-B40C-2C5469E90A98}" type="presParOf" srcId="{37F84554-1A1B-4D2A-B523-46F8FF3A032B}" destId="{7CF6C364-0730-471A-9363-664988701948}" srcOrd="0" destOrd="0" presId="urn:microsoft.com/office/officeart/2005/8/layout/orgChart1"/>
    <dgm:cxn modelId="{51D8E047-736D-477A-9D0D-6966AF6ACB23}" type="presParOf" srcId="{37F84554-1A1B-4D2A-B523-46F8FF3A032B}" destId="{8106CD06-020B-48DD-BCE2-1046339D1B9D}" srcOrd="1" destOrd="0" presId="urn:microsoft.com/office/officeart/2005/8/layout/orgChart1"/>
    <dgm:cxn modelId="{46C1756C-7BA2-4562-82CF-E22B3B959A85}" type="presParOf" srcId="{8106CD06-020B-48DD-BCE2-1046339D1B9D}" destId="{8326A01F-D874-48D8-A399-C2F1887FB1C0}" srcOrd="0" destOrd="0" presId="urn:microsoft.com/office/officeart/2005/8/layout/orgChart1"/>
    <dgm:cxn modelId="{569EC590-E756-4048-B691-5B299DFAF655}" type="presParOf" srcId="{8326A01F-D874-48D8-A399-C2F1887FB1C0}" destId="{9DAF13F9-6C2F-4780-9C3D-EAC81AFDEC3F}" srcOrd="0" destOrd="0" presId="urn:microsoft.com/office/officeart/2005/8/layout/orgChart1"/>
    <dgm:cxn modelId="{99EEE2DA-778F-479C-8B54-194AB1DC4564}" type="presParOf" srcId="{8326A01F-D874-48D8-A399-C2F1887FB1C0}" destId="{EB825828-1E7D-4E8E-9953-34C62778EEC8}" srcOrd="1" destOrd="0" presId="urn:microsoft.com/office/officeart/2005/8/layout/orgChart1"/>
    <dgm:cxn modelId="{6600C849-7A70-4541-996F-8E3F45C7179A}" type="presParOf" srcId="{8106CD06-020B-48DD-BCE2-1046339D1B9D}" destId="{6F03BD9F-EE60-40DC-9D23-59DA4B0702C1}" srcOrd="1" destOrd="0" presId="urn:microsoft.com/office/officeart/2005/8/layout/orgChart1"/>
    <dgm:cxn modelId="{37CBD776-4602-402B-975F-645F842515B8}" type="presParOf" srcId="{6F03BD9F-EE60-40DC-9D23-59DA4B0702C1}" destId="{61C4711F-1C92-4DBB-A8E9-C52D1EF6FBDD}" srcOrd="0" destOrd="0" presId="urn:microsoft.com/office/officeart/2005/8/layout/orgChart1"/>
    <dgm:cxn modelId="{48FE5153-2B0F-4667-865D-E270435DFC90}" type="presParOf" srcId="{6F03BD9F-EE60-40DC-9D23-59DA4B0702C1}" destId="{65B9761C-82C5-4F14-B497-EB42701404BE}" srcOrd="1" destOrd="0" presId="urn:microsoft.com/office/officeart/2005/8/layout/orgChart1"/>
    <dgm:cxn modelId="{D4BC3FB5-99C5-42AD-8752-1B4EC4CF5C96}" type="presParOf" srcId="{65B9761C-82C5-4F14-B497-EB42701404BE}" destId="{E17DB29E-9FA5-45B8-9378-EE1498E9DF44}" srcOrd="0" destOrd="0" presId="urn:microsoft.com/office/officeart/2005/8/layout/orgChart1"/>
    <dgm:cxn modelId="{A2D2ADD1-04A3-4102-AC4C-49EEB5E0C130}" type="presParOf" srcId="{E17DB29E-9FA5-45B8-9378-EE1498E9DF44}" destId="{93A02220-D264-43AD-AEAE-BE1D74F3206E}" srcOrd="0" destOrd="0" presId="urn:microsoft.com/office/officeart/2005/8/layout/orgChart1"/>
    <dgm:cxn modelId="{E7920951-10CD-4A2E-9561-53A499A7D5CA}" type="presParOf" srcId="{E17DB29E-9FA5-45B8-9378-EE1498E9DF44}" destId="{FAC5AD45-8604-4527-B7AB-96EF42A85132}" srcOrd="1" destOrd="0" presId="urn:microsoft.com/office/officeart/2005/8/layout/orgChart1"/>
    <dgm:cxn modelId="{B0C395D1-177D-4A46-8E03-66031FAE929D}" type="presParOf" srcId="{65B9761C-82C5-4F14-B497-EB42701404BE}" destId="{8502C27E-D540-41FA-B20A-8C2EB2A81259}" srcOrd="1" destOrd="0" presId="urn:microsoft.com/office/officeart/2005/8/layout/orgChart1"/>
    <dgm:cxn modelId="{F9CB1752-6761-4ACD-BC1A-B9810F24E57C}" type="presParOf" srcId="{65B9761C-82C5-4F14-B497-EB42701404BE}" destId="{4A2315EC-6D55-478D-9AC8-E4C1F3D753B8}" srcOrd="2" destOrd="0" presId="urn:microsoft.com/office/officeart/2005/8/layout/orgChart1"/>
    <dgm:cxn modelId="{EBE8FEA7-F092-428B-A611-153D0B1A0D52}" type="presParOf" srcId="{6F03BD9F-EE60-40DC-9D23-59DA4B0702C1}" destId="{D61B8E14-54F3-4492-990B-FED2692CEA85}" srcOrd="2" destOrd="0" presId="urn:microsoft.com/office/officeart/2005/8/layout/orgChart1"/>
    <dgm:cxn modelId="{862C187C-52AF-4BE9-85B7-8C6D967EC21F}" type="presParOf" srcId="{6F03BD9F-EE60-40DC-9D23-59DA4B0702C1}" destId="{711EEB3D-8E12-4DE0-82DB-3E09FC3B5B8D}" srcOrd="3" destOrd="0" presId="urn:microsoft.com/office/officeart/2005/8/layout/orgChart1"/>
    <dgm:cxn modelId="{96DB279E-FC4C-4C44-A854-111A542933C1}" type="presParOf" srcId="{711EEB3D-8E12-4DE0-82DB-3E09FC3B5B8D}" destId="{F3600603-1746-44D7-AD19-348F98695F99}" srcOrd="0" destOrd="0" presId="urn:microsoft.com/office/officeart/2005/8/layout/orgChart1"/>
    <dgm:cxn modelId="{C0258CD6-0302-47A4-869C-39C88F1F8D74}" type="presParOf" srcId="{F3600603-1746-44D7-AD19-348F98695F99}" destId="{52967330-AA43-4503-A9E7-0B810BEE4CCB}" srcOrd="0" destOrd="0" presId="urn:microsoft.com/office/officeart/2005/8/layout/orgChart1"/>
    <dgm:cxn modelId="{26F0AE8C-8D0C-4A83-9412-E1EA05425541}" type="presParOf" srcId="{F3600603-1746-44D7-AD19-348F98695F99}" destId="{DE9DFAE9-0E15-446A-AFB0-F3F593F61411}" srcOrd="1" destOrd="0" presId="urn:microsoft.com/office/officeart/2005/8/layout/orgChart1"/>
    <dgm:cxn modelId="{031110F6-138A-45CB-8487-6C606D707470}" type="presParOf" srcId="{711EEB3D-8E12-4DE0-82DB-3E09FC3B5B8D}" destId="{ADFF5D21-007F-4F11-AFD9-87A2309EE706}" srcOrd="1" destOrd="0" presId="urn:microsoft.com/office/officeart/2005/8/layout/orgChart1"/>
    <dgm:cxn modelId="{C6FAAED1-D17B-4116-9AC9-93A910A88784}" type="presParOf" srcId="{711EEB3D-8E12-4DE0-82DB-3E09FC3B5B8D}" destId="{60E29082-86FD-4863-BA76-CD8A9349B5D4}" srcOrd="2" destOrd="0" presId="urn:microsoft.com/office/officeart/2005/8/layout/orgChart1"/>
    <dgm:cxn modelId="{F870895A-8E84-43EE-949D-DCD95AE0B908}" type="presParOf" srcId="{6F03BD9F-EE60-40DC-9D23-59DA4B0702C1}" destId="{8F6FD3F4-B0AD-42B4-9B35-BE6D941822C5}" srcOrd="4" destOrd="0" presId="urn:microsoft.com/office/officeart/2005/8/layout/orgChart1"/>
    <dgm:cxn modelId="{AEDA63E7-6B2C-4876-AD29-FCFB9BF9C341}" type="presParOf" srcId="{6F03BD9F-EE60-40DC-9D23-59DA4B0702C1}" destId="{DCF74126-C117-4AD1-8E4A-324681F43B79}" srcOrd="5" destOrd="0" presId="urn:microsoft.com/office/officeart/2005/8/layout/orgChart1"/>
    <dgm:cxn modelId="{337B87EF-A29A-4436-9875-535B2AD91F3D}" type="presParOf" srcId="{DCF74126-C117-4AD1-8E4A-324681F43B79}" destId="{23EE674A-B464-482B-B7C3-5A09946D2389}" srcOrd="0" destOrd="0" presId="urn:microsoft.com/office/officeart/2005/8/layout/orgChart1"/>
    <dgm:cxn modelId="{DFDAB0A6-DD1E-4F54-B046-D74F9F817F10}" type="presParOf" srcId="{23EE674A-B464-482B-B7C3-5A09946D2389}" destId="{B933C2C7-0F4D-47F9-9584-A14ACC55A580}" srcOrd="0" destOrd="0" presId="urn:microsoft.com/office/officeart/2005/8/layout/orgChart1"/>
    <dgm:cxn modelId="{2608E8B2-8D11-4CE0-A93A-1EBF33E0010B}" type="presParOf" srcId="{23EE674A-B464-482B-B7C3-5A09946D2389}" destId="{0DF4E0E5-39D9-4BFC-904A-B0CB67A44A51}" srcOrd="1" destOrd="0" presId="urn:microsoft.com/office/officeart/2005/8/layout/orgChart1"/>
    <dgm:cxn modelId="{A8165D1F-6D6E-413C-9840-475C4D647345}" type="presParOf" srcId="{DCF74126-C117-4AD1-8E4A-324681F43B79}" destId="{F07CF465-F55B-4AAB-88F9-2841685099A8}" srcOrd="1" destOrd="0" presId="urn:microsoft.com/office/officeart/2005/8/layout/orgChart1"/>
    <dgm:cxn modelId="{46F21D9F-941B-481F-8A53-95AA3CF16CAD}" type="presParOf" srcId="{DCF74126-C117-4AD1-8E4A-324681F43B79}" destId="{27E386E4-1EBB-4F96-B8C2-1784D908E4B7}" srcOrd="2" destOrd="0" presId="urn:microsoft.com/office/officeart/2005/8/layout/orgChart1"/>
    <dgm:cxn modelId="{650DD347-02F5-4A9B-A5C3-51B714416458}" type="presParOf" srcId="{8106CD06-020B-48DD-BCE2-1046339D1B9D}" destId="{3AEF3EB8-FC76-4E69-86ED-541325CC7955}" srcOrd="2" destOrd="0" presId="urn:microsoft.com/office/officeart/2005/8/layout/orgChart1"/>
    <dgm:cxn modelId="{3C544B69-D226-48F9-8D5E-02DFD84A793A}" type="presParOf" srcId="{4DFD5A17-0B87-4A72-9924-84D739C6E368}" destId="{6DE0ADED-AB04-4157-A73B-618D56BA2524}" srcOrd="2" destOrd="0" presId="urn:microsoft.com/office/officeart/2005/8/layout/orgChart1"/>
    <dgm:cxn modelId="{3499ABB0-5784-43F3-890C-4DC51D7D4EAF}" type="presParOf" srcId="{EAE4E13D-41E7-4409-A176-99D0D96E9DBE}" destId="{BA3A11EA-8972-4604-9F9E-BE112C9EDCAF}" srcOrd="2" destOrd="0" presId="urn:microsoft.com/office/officeart/2005/8/layout/orgChart1"/>
    <dgm:cxn modelId="{5AB4A23A-27C8-4918-AF5A-BD9F1AD06D76}" type="presParOf" srcId="{EAE4E13D-41E7-4409-A176-99D0D96E9DBE}" destId="{FB154CF3-7E68-4EF9-8BB1-4CFED3586071}" srcOrd="3" destOrd="0" presId="urn:microsoft.com/office/officeart/2005/8/layout/orgChart1"/>
    <dgm:cxn modelId="{CDF2A8D1-C94D-4033-B3B0-51E9F288E329}" type="presParOf" srcId="{FB154CF3-7E68-4EF9-8BB1-4CFED3586071}" destId="{EF45AFF0-D7A7-4A38-8E4F-F9D7851DC71B}" srcOrd="0" destOrd="0" presId="urn:microsoft.com/office/officeart/2005/8/layout/orgChart1"/>
    <dgm:cxn modelId="{1C7D7BDC-8FD9-48A3-AD19-247C50C2D5DD}" type="presParOf" srcId="{EF45AFF0-D7A7-4A38-8E4F-F9D7851DC71B}" destId="{BA55BC89-BFD0-44E2-AFA8-E0BF4632AD92}" srcOrd="0" destOrd="0" presId="urn:microsoft.com/office/officeart/2005/8/layout/orgChart1"/>
    <dgm:cxn modelId="{BDD8F349-AC36-4883-BF2C-9FAC99A5FECC}" type="presParOf" srcId="{EF45AFF0-D7A7-4A38-8E4F-F9D7851DC71B}" destId="{ED4E2497-61CF-452B-A0CD-D3F8326E1A17}" srcOrd="1" destOrd="0" presId="urn:microsoft.com/office/officeart/2005/8/layout/orgChart1"/>
    <dgm:cxn modelId="{83CBB7E7-E644-464B-9332-978D3732675E}" type="presParOf" srcId="{FB154CF3-7E68-4EF9-8BB1-4CFED3586071}" destId="{FE34024A-BDA6-4AD0-83A5-8E480A4839DC}" srcOrd="1" destOrd="0" presId="urn:microsoft.com/office/officeart/2005/8/layout/orgChart1"/>
    <dgm:cxn modelId="{8B7E1114-7A1B-458B-AC03-C51A45979E52}" type="presParOf" srcId="{FE34024A-BDA6-4AD0-83A5-8E480A4839DC}" destId="{DDA82D1F-A326-472C-9FAB-18C1C64264E6}" srcOrd="0" destOrd="0" presId="urn:microsoft.com/office/officeart/2005/8/layout/orgChart1"/>
    <dgm:cxn modelId="{2B2B828A-FCAA-4890-9623-B674B5A7B2EA}" type="presParOf" srcId="{FE34024A-BDA6-4AD0-83A5-8E480A4839DC}" destId="{5FE47AF3-5EF7-4A56-A675-661453E229AE}" srcOrd="1" destOrd="0" presId="urn:microsoft.com/office/officeart/2005/8/layout/orgChart1"/>
    <dgm:cxn modelId="{8FDE852A-F85D-4475-A083-911ACAAE208F}" type="presParOf" srcId="{5FE47AF3-5EF7-4A56-A675-661453E229AE}" destId="{A11F5E6D-20EC-4076-BD97-AEB6181E0A5B}" srcOrd="0" destOrd="0" presId="urn:microsoft.com/office/officeart/2005/8/layout/orgChart1"/>
    <dgm:cxn modelId="{51E58872-4913-4646-B66C-184727FC4CD3}" type="presParOf" srcId="{A11F5E6D-20EC-4076-BD97-AEB6181E0A5B}" destId="{02BC47AE-48E5-4DBA-8190-E0417C41640F}" srcOrd="0" destOrd="0" presId="urn:microsoft.com/office/officeart/2005/8/layout/orgChart1"/>
    <dgm:cxn modelId="{A69C1110-BF69-4834-AD10-C8BF63FB51E2}" type="presParOf" srcId="{A11F5E6D-20EC-4076-BD97-AEB6181E0A5B}" destId="{E59AD59C-8FE9-4FF2-9739-35A6A1D2F82B}" srcOrd="1" destOrd="0" presId="urn:microsoft.com/office/officeart/2005/8/layout/orgChart1"/>
    <dgm:cxn modelId="{F2B377A4-0883-42C4-BC35-87D71C8CA06C}" type="presParOf" srcId="{5FE47AF3-5EF7-4A56-A675-661453E229AE}" destId="{FEC3E93D-D4D8-4EBC-89AF-BE46E67B8A4A}" srcOrd="1" destOrd="0" presId="urn:microsoft.com/office/officeart/2005/8/layout/orgChart1"/>
    <dgm:cxn modelId="{7E44D519-A758-40F7-902E-D9A3DD7F3E17}" type="presParOf" srcId="{FEC3E93D-D4D8-4EBC-89AF-BE46E67B8A4A}" destId="{0DA0DE7D-02B1-4A54-8422-B8CE1AE7314C}" srcOrd="0" destOrd="0" presId="urn:microsoft.com/office/officeart/2005/8/layout/orgChart1"/>
    <dgm:cxn modelId="{42FB6419-C8BF-4250-8556-104B68DB0B1F}" type="presParOf" srcId="{FEC3E93D-D4D8-4EBC-89AF-BE46E67B8A4A}" destId="{C1D190A1-515E-4B97-A85B-B8A85537098B}" srcOrd="1" destOrd="0" presId="urn:microsoft.com/office/officeart/2005/8/layout/orgChart1"/>
    <dgm:cxn modelId="{373059FF-FD64-4015-945B-94F94AE66F7C}" type="presParOf" srcId="{C1D190A1-515E-4B97-A85B-B8A85537098B}" destId="{365AA2FA-652E-45D8-8215-2DEC7B224E89}" srcOrd="0" destOrd="0" presId="urn:microsoft.com/office/officeart/2005/8/layout/orgChart1"/>
    <dgm:cxn modelId="{35B3A34C-CD07-4C5D-AD0B-7CBC274CD9BB}" type="presParOf" srcId="{365AA2FA-652E-45D8-8215-2DEC7B224E89}" destId="{534C72A3-3B68-4CB2-8737-7F97D081C885}" srcOrd="0" destOrd="0" presId="urn:microsoft.com/office/officeart/2005/8/layout/orgChart1"/>
    <dgm:cxn modelId="{BF9EF24C-0A89-42F8-96A9-D65CCE1CCACF}" type="presParOf" srcId="{365AA2FA-652E-45D8-8215-2DEC7B224E89}" destId="{A4C89E72-E490-4805-8264-AD67A6FE11DC}" srcOrd="1" destOrd="0" presId="urn:microsoft.com/office/officeart/2005/8/layout/orgChart1"/>
    <dgm:cxn modelId="{25E57037-4946-4F69-B31B-26B0D56BC811}" type="presParOf" srcId="{C1D190A1-515E-4B97-A85B-B8A85537098B}" destId="{67FD2E3A-D5AF-4133-921D-EE7709BFDD00}" srcOrd="1" destOrd="0" presId="urn:microsoft.com/office/officeart/2005/8/layout/orgChart1"/>
    <dgm:cxn modelId="{6721D689-9125-4B38-AE37-CE5AA9245E21}" type="presParOf" srcId="{C1D190A1-515E-4B97-A85B-B8A85537098B}" destId="{A858C078-F03C-4F08-9E54-7B6786FE9046}" srcOrd="2" destOrd="0" presId="urn:microsoft.com/office/officeart/2005/8/layout/orgChart1"/>
    <dgm:cxn modelId="{FEFC79C2-9188-44B5-A4EF-4E08CC5273F9}" type="presParOf" srcId="{5FE47AF3-5EF7-4A56-A675-661453E229AE}" destId="{2E2EA9A9-42E8-4228-A63D-8556E032BC6F}" srcOrd="2" destOrd="0" presId="urn:microsoft.com/office/officeart/2005/8/layout/orgChart1"/>
    <dgm:cxn modelId="{8DDAC066-A0E0-4A7F-930B-A74AE8BF1941}" type="presParOf" srcId="{FB154CF3-7E68-4EF9-8BB1-4CFED3586071}" destId="{0DACDF0B-280E-40EA-A232-DE185BC3C384}" srcOrd="2" destOrd="0" presId="urn:microsoft.com/office/officeart/2005/8/layout/orgChart1"/>
    <dgm:cxn modelId="{7A2A00F2-41EB-4471-8546-070D7D729DF7}" type="presParOf" srcId="{40F30DB2-F346-42A6-B1E9-63B032133356}" destId="{0EC88729-05E8-42F4-A07C-AA48061AC5F4}" srcOrd="2" destOrd="0" presId="urn:microsoft.com/office/officeart/2005/8/layout/orgChart1"/>
    <dgm:cxn modelId="{7AB8609E-EFA5-4665-AA09-00FBF0F5B22A}" type="presParOf" srcId="{2F28EE79-E3DB-41F7-8C78-31731AD02110}" destId="{0401D1A7-393E-4953-8CA2-B8DAE53AD78D}" srcOrd="2" destOrd="0" presId="urn:microsoft.com/office/officeart/2005/8/layout/orgChart1"/>
    <dgm:cxn modelId="{70A66F0D-54F3-485E-A808-1F1DFD8499AE}" type="presParOf" srcId="{58A46E1C-6DFC-44E9-85F3-B67912D20B32}" destId="{D95A258E-9C68-462A-8307-F8FD2F281705}" srcOrd="2" destOrd="0" presId="urn:microsoft.com/office/officeart/2005/8/layout/orgChart1"/>
    <dgm:cxn modelId="{AD0240DE-3E94-4E14-8D9E-F21C2664014A}" type="presParOf" srcId="{58A46E1C-6DFC-44E9-85F3-B67912D20B32}" destId="{01EC23F5-5071-46C5-BFC1-FD3335053C3E}" srcOrd="3" destOrd="0" presId="urn:microsoft.com/office/officeart/2005/8/layout/orgChart1"/>
    <dgm:cxn modelId="{FC064E22-E810-40AE-B835-AFFB4DBE0526}" type="presParOf" srcId="{01EC23F5-5071-46C5-BFC1-FD3335053C3E}" destId="{1B031342-23A6-451B-9E78-79F669019468}" srcOrd="0" destOrd="0" presId="urn:microsoft.com/office/officeart/2005/8/layout/orgChart1"/>
    <dgm:cxn modelId="{45A43D37-B327-4988-BA71-E1BBC38CA05F}" type="presParOf" srcId="{1B031342-23A6-451B-9E78-79F669019468}" destId="{53444573-EAAD-42D8-9E1C-4263F5BACE43}" srcOrd="0" destOrd="0" presId="urn:microsoft.com/office/officeart/2005/8/layout/orgChart1"/>
    <dgm:cxn modelId="{2BCE1657-63D0-444B-BE7B-33D854025662}" type="presParOf" srcId="{1B031342-23A6-451B-9E78-79F669019468}" destId="{2C6F78D1-7EBE-47E6-B2CA-097338D630A8}" srcOrd="1" destOrd="0" presId="urn:microsoft.com/office/officeart/2005/8/layout/orgChart1"/>
    <dgm:cxn modelId="{909F0E9B-F0FF-4E18-95F5-DFF078BDD646}" type="presParOf" srcId="{01EC23F5-5071-46C5-BFC1-FD3335053C3E}" destId="{7CC78404-18B9-4469-B0E2-3C31EF9294D4}" srcOrd="1" destOrd="0" presId="urn:microsoft.com/office/officeart/2005/8/layout/orgChart1"/>
    <dgm:cxn modelId="{9F7F3036-7077-4033-8D7C-D126C511E241}" type="presParOf" srcId="{7CC78404-18B9-4469-B0E2-3C31EF9294D4}" destId="{7C3C4F82-D7FF-4CD4-AF02-FB04A4134410}" srcOrd="0" destOrd="0" presId="urn:microsoft.com/office/officeart/2005/8/layout/orgChart1"/>
    <dgm:cxn modelId="{EB973B88-7313-4071-A994-7B3B1D28CA24}" type="presParOf" srcId="{7CC78404-18B9-4469-B0E2-3C31EF9294D4}" destId="{45409D69-9AAA-420D-B72F-E5ABABAF7DD8}" srcOrd="1" destOrd="0" presId="urn:microsoft.com/office/officeart/2005/8/layout/orgChart1"/>
    <dgm:cxn modelId="{CA8C89D2-AC65-4E99-B1A9-E021EC080512}" type="presParOf" srcId="{45409D69-9AAA-420D-B72F-E5ABABAF7DD8}" destId="{1EFA7F4E-BC52-4437-B3A2-5054DC50BD52}" srcOrd="0" destOrd="0" presId="urn:microsoft.com/office/officeart/2005/8/layout/orgChart1"/>
    <dgm:cxn modelId="{7E0EB3B0-F961-49B0-BC30-09CEE8C616F5}" type="presParOf" srcId="{1EFA7F4E-BC52-4437-B3A2-5054DC50BD52}" destId="{DB42189D-BC53-45C0-BA9E-EF7E178C47B0}" srcOrd="0" destOrd="0" presId="urn:microsoft.com/office/officeart/2005/8/layout/orgChart1"/>
    <dgm:cxn modelId="{56DEAEC1-521A-4F97-960D-D1DF12923FEA}" type="presParOf" srcId="{1EFA7F4E-BC52-4437-B3A2-5054DC50BD52}" destId="{96618835-E719-4D12-B3D0-8514632F7AE7}" srcOrd="1" destOrd="0" presId="urn:microsoft.com/office/officeart/2005/8/layout/orgChart1"/>
    <dgm:cxn modelId="{202988BD-92C8-406B-92C0-267A67D8293E}" type="presParOf" srcId="{45409D69-9AAA-420D-B72F-E5ABABAF7DD8}" destId="{F35A4391-966E-41CC-819C-0F10945DE3D8}" srcOrd="1" destOrd="0" presId="urn:microsoft.com/office/officeart/2005/8/layout/orgChart1"/>
    <dgm:cxn modelId="{2D323E4E-6910-4E0C-B02E-D30ACC5F0038}" type="presParOf" srcId="{F35A4391-966E-41CC-819C-0F10945DE3D8}" destId="{27B44EF9-67DD-4227-BDC3-E2F2188E1FF3}" srcOrd="0" destOrd="0" presId="urn:microsoft.com/office/officeart/2005/8/layout/orgChart1"/>
    <dgm:cxn modelId="{F1C676AA-8EB0-4977-A09B-02B6F4D93999}" type="presParOf" srcId="{F35A4391-966E-41CC-819C-0F10945DE3D8}" destId="{1F8064FE-BFDA-4264-BCEF-836A99D77FF0}" srcOrd="1" destOrd="0" presId="urn:microsoft.com/office/officeart/2005/8/layout/orgChart1"/>
    <dgm:cxn modelId="{E9AA8F7D-2EA5-488E-B921-D02D44CD1F52}" type="presParOf" srcId="{1F8064FE-BFDA-4264-BCEF-836A99D77FF0}" destId="{7646CF99-D4C9-4E61-A80A-55FDDCE8FB55}" srcOrd="0" destOrd="0" presId="urn:microsoft.com/office/officeart/2005/8/layout/orgChart1"/>
    <dgm:cxn modelId="{9FCD1D44-18E1-4FD5-B477-ED4BBE0CE197}" type="presParOf" srcId="{7646CF99-D4C9-4E61-A80A-55FDDCE8FB55}" destId="{42A28B4F-89C2-43E3-BEA2-D95F842AC157}" srcOrd="0" destOrd="0" presId="urn:microsoft.com/office/officeart/2005/8/layout/orgChart1"/>
    <dgm:cxn modelId="{CD71593A-B2DE-4BB2-AB64-7F5A0C5BCF98}" type="presParOf" srcId="{7646CF99-D4C9-4E61-A80A-55FDDCE8FB55}" destId="{5B9DE69C-3AB0-4A4E-AFDF-D3866EC2864B}" srcOrd="1" destOrd="0" presId="urn:microsoft.com/office/officeart/2005/8/layout/orgChart1"/>
    <dgm:cxn modelId="{0830F8DB-7789-4B02-BA27-2E6CA56ED149}" type="presParOf" srcId="{1F8064FE-BFDA-4264-BCEF-836A99D77FF0}" destId="{7A26151E-4EA4-4495-BD67-7AFE7314F5A4}" srcOrd="1" destOrd="0" presId="urn:microsoft.com/office/officeart/2005/8/layout/orgChart1"/>
    <dgm:cxn modelId="{93CE1566-7BA9-43B6-B69F-906A2BE3CB02}" type="presParOf" srcId="{7A26151E-4EA4-4495-BD67-7AFE7314F5A4}" destId="{8D1FEEDD-C7F9-4CA4-B0EF-AB4D069364CD}" srcOrd="0" destOrd="0" presId="urn:microsoft.com/office/officeart/2005/8/layout/orgChart1"/>
    <dgm:cxn modelId="{76C6526C-9060-4242-A1DB-2B0FE83210AE}" type="presParOf" srcId="{7A26151E-4EA4-4495-BD67-7AFE7314F5A4}" destId="{D83AA660-9C96-4FBD-8EDD-6D73657BBB1A}" srcOrd="1" destOrd="0" presId="urn:microsoft.com/office/officeart/2005/8/layout/orgChart1"/>
    <dgm:cxn modelId="{5DF1F1E2-4555-4F6F-8FB3-3446457F47F8}" type="presParOf" srcId="{D83AA660-9C96-4FBD-8EDD-6D73657BBB1A}" destId="{D95FCC8B-D62E-4ED9-B144-229460B3E34A}" srcOrd="0" destOrd="0" presId="urn:microsoft.com/office/officeart/2005/8/layout/orgChart1"/>
    <dgm:cxn modelId="{D5272120-B9AA-4FCB-A14F-0CF7A913C807}" type="presParOf" srcId="{D95FCC8B-D62E-4ED9-B144-229460B3E34A}" destId="{69EA5EC0-F69C-4293-9ED2-3F885FCA74A0}" srcOrd="0" destOrd="0" presId="urn:microsoft.com/office/officeart/2005/8/layout/orgChart1"/>
    <dgm:cxn modelId="{24EB786C-207A-49D3-BF50-AA3E0D9EEA9C}" type="presParOf" srcId="{D95FCC8B-D62E-4ED9-B144-229460B3E34A}" destId="{F94E6DD1-3BEB-47C8-AA39-CED5C7D5324F}" srcOrd="1" destOrd="0" presId="urn:microsoft.com/office/officeart/2005/8/layout/orgChart1"/>
    <dgm:cxn modelId="{C526B700-35A6-4889-A54D-70C30AADEF31}" type="presParOf" srcId="{D83AA660-9C96-4FBD-8EDD-6D73657BBB1A}" destId="{13F26D0A-49A8-444A-8AE4-0ABAD6C62671}" srcOrd="1" destOrd="0" presId="urn:microsoft.com/office/officeart/2005/8/layout/orgChart1"/>
    <dgm:cxn modelId="{760D522A-2D3F-4599-AAD4-C18C34F60643}" type="presParOf" srcId="{13F26D0A-49A8-444A-8AE4-0ABAD6C62671}" destId="{51D90465-0909-462A-AA9A-FC165D2527D3}" srcOrd="0" destOrd="0" presId="urn:microsoft.com/office/officeart/2005/8/layout/orgChart1"/>
    <dgm:cxn modelId="{72AD5095-5807-4561-BF62-48BDE25240EB}" type="presParOf" srcId="{13F26D0A-49A8-444A-8AE4-0ABAD6C62671}" destId="{30CBCBDE-A67C-48E7-BCCB-BE22D0F6B4EB}" srcOrd="1" destOrd="0" presId="urn:microsoft.com/office/officeart/2005/8/layout/orgChart1"/>
    <dgm:cxn modelId="{12F60606-F9A0-4FCC-9A52-CF69DD9406EE}" type="presParOf" srcId="{30CBCBDE-A67C-48E7-BCCB-BE22D0F6B4EB}" destId="{EBF0D4C8-63FB-4CB5-A80A-BBF2E6EE35B0}" srcOrd="0" destOrd="0" presId="urn:microsoft.com/office/officeart/2005/8/layout/orgChart1"/>
    <dgm:cxn modelId="{D02119ED-28A8-4C93-AB5F-F95B96BB2778}" type="presParOf" srcId="{EBF0D4C8-63FB-4CB5-A80A-BBF2E6EE35B0}" destId="{196F12AE-F511-427C-ACBF-CACC25D95ADF}" srcOrd="0" destOrd="0" presId="urn:microsoft.com/office/officeart/2005/8/layout/orgChart1"/>
    <dgm:cxn modelId="{38993627-FBD4-4C11-B2EB-747160F00919}" type="presParOf" srcId="{EBF0D4C8-63FB-4CB5-A80A-BBF2E6EE35B0}" destId="{BECA3557-F43F-4D15-A84F-43BE0C109097}" srcOrd="1" destOrd="0" presId="urn:microsoft.com/office/officeart/2005/8/layout/orgChart1"/>
    <dgm:cxn modelId="{0A1DCFAE-4A9D-4703-AE46-73B110D30271}" type="presParOf" srcId="{30CBCBDE-A67C-48E7-BCCB-BE22D0F6B4EB}" destId="{B1526893-CC12-423C-B15B-455C65A8E6B1}" srcOrd="1" destOrd="0" presId="urn:microsoft.com/office/officeart/2005/8/layout/orgChart1"/>
    <dgm:cxn modelId="{791C7A73-A87F-41A5-A353-EA6AAE99BE4F}" type="presParOf" srcId="{30CBCBDE-A67C-48E7-BCCB-BE22D0F6B4EB}" destId="{A67F0CE9-B919-405A-8FBA-C4539AC9F492}" srcOrd="2" destOrd="0" presId="urn:microsoft.com/office/officeart/2005/8/layout/orgChart1"/>
    <dgm:cxn modelId="{70297AE8-9B1E-4973-9AD7-67DBD174A74B}" type="presParOf" srcId="{13F26D0A-49A8-444A-8AE4-0ABAD6C62671}" destId="{9F65EC94-26D4-40A2-ABBF-92B7E99C86B9}" srcOrd="2" destOrd="0" presId="urn:microsoft.com/office/officeart/2005/8/layout/orgChart1"/>
    <dgm:cxn modelId="{CF1CD6EF-E3B2-4AB4-8A7A-20A45CDC5485}" type="presParOf" srcId="{13F26D0A-49A8-444A-8AE4-0ABAD6C62671}" destId="{86E52AE8-4652-4CB7-BDC4-8D58FCA6584A}" srcOrd="3" destOrd="0" presId="urn:microsoft.com/office/officeart/2005/8/layout/orgChart1"/>
    <dgm:cxn modelId="{A1887282-4C3B-4E12-B552-A6EF624A3A47}" type="presParOf" srcId="{86E52AE8-4652-4CB7-BDC4-8D58FCA6584A}" destId="{7888D078-41F8-4D06-B441-160BC0237FB3}" srcOrd="0" destOrd="0" presId="urn:microsoft.com/office/officeart/2005/8/layout/orgChart1"/>
    <dgm:cxn modelId="{60848347-B54F-4394-8E97-D39665D8C0B5}" type="presParOf" srcId="{7888D078-41F8-4D06-B441-160BC0237FB3}" destId="{3E6C6031-B0BB-4E1B-948F-3C4BFB39F9EF}" srcOrd="0" destOrd="0" presId="urn:microsoft.com/office/officeart/2005/8/layout/orgChart1"/>
    <dgm:cxn modelId="{EDC8916B-2322-40C6-BF3B-B260A4C6B4BE}" type="presParOf" srcId="{7888D078-41F8-4D06-B441-160BC0237FB3}" destId="{4B992809-99C6-40F8-8241-2F5FC2D2478B}" srcOrd="1" destOrd="0" presId="urn:microsoft.com/office/officeart/2005/8/layout/orgChart1"/>
    <dgm:cxn modelId="{320D7AA7-F44F-4CA2-AC1E-97F4E9072952}" type="presParOf" srcId="{86E52AE8-4652-4CB7-BDC4-8D58FCA6584A}" destId="{9B0F698B-8882-47AE-BE8C-5425AFABFFF9}" srcOrd="1" destOrd="0" presId="urn:microsoft.com/office/officeart/2005/8/layout/orgChart1"/>
    <dgm:cxn modelId="{017126A2-CBB4-458E-8ACA-E8433544170E}" type="presParOf" srcId="{86E52AE8-4652-4CB7-BDC4-8D58FCA6584A}" destId="{D5578F7D-1A11-4738-AB2C-1A144058C3A4}" srcOrd="2" destOrd="0" presId="urn:microsoft.com/office/officeart/2005/8/layout/orgChart1"/>
    <dgm:cxn modelId="{12D951D5-C4DF-42AD-ACA0-97AA9A20A011}" type="presParOf" srcId="{13F26D0A-49A8-444A-8AE4-0ABAD6C62671}" destId="{F0CBF479-A84E-4F7F-AF9E-81C9DFA5E123}" srcOrd="4" destOrd="0" presId="urn:microsoft.com/office/officeart/2005/8/layout/orgChart1"/>
    <dgm:cxn modelId="{6C70C280-F442-41E3-99FD-7BAAA69AA382}" type="presParOf" srcId="{13F26D0A-49A8-444A-8AE4-0ABAD6C62671}" destId="{7D6022FF-48E9-44AD-B4A1-CE8F09B22ED1}" srcOrd="5" destOrd="0" presId="urn:microsoft.com/office/officeart/2005/8/layout/orgChart1"/>
    <dgm:cxn modelId="{BB9751D0-DDD7-4269-9B52-7E6CF46F8031}" type="presParOf" srcId="{7D6022FF-48E9-44AD-B4A1-CE8F09B22ED1}" destId="{DD27DEC5-5B24-4415-8BEF-75E750B002E6}" srcOrd="0" destOrd="0" presId="urn:microsoft.com/office/officeart/2005/8/layout/orgChart1"/>
    <dgm:cxn modelId="{322F524E-D4FD-4B88-8972-DBF11AF6C64F}" type="presParOf" srcId="{DD27DEC5-5B24-4415-8BEF-75E750B002E6}" destId="{F48EA583-2A09-4A69-B852-3BECDD902048}" srcOrd="0" destOrd="0" presId="urn:microsoft.com/office/officeart/2005/8/layout/orgChart1"/>
    <dgm:cxn modelId="{50FAFFF0-129E-4493-B88A-68463724AF2F}" type="presParOf" srcId="{DD27DEC5-5B24-4415-8BEF-75E750B002E6}" destId="{E17E8259-88DB-4700-9DFD-89DA3A63BAB9}" srcOrd="1" destOrd="0" presId="urn:microsoft.com/office/officeart/2005/8/layout/orgChart1"/>
    <dgm:cxn modelId="{060F3957-EC01-477D-8758-F563D60F254C}" type="presParOf" srcId="{7D6022FF-48E9-44AD-B4A1-CE8F09B22ED1}" destId="{46FF8851-0CBC-4E61-8B8C-48CDAD05B890}" srcOrd="1" destOrd="0" presId="urn:microsoft.com/office/officeart/2005/8/layout/orgChart1"/>
    <dgm:cxn modelId="{AF4F44FF-8F00-4245-931D-07AC1EACF073}" type="presParOf" srcId="{7D6022FF-48E9-44AD-B4A1-CE8F09B22ED1}" destId="{A903DF2F-842A-4CF7-BAF3-E3365F292423}" srcOrd="2" destOrd="0" presId="urn:microsoft.com/office/officeart/2005/8/layout/orgChart1"/>
    <dgm:cxn modelId="{B5DD8098-9942-4694-9CF1-4D2AEC0D3DED}" type="presParOf" srcId="{D83AA660-9C96-4FBD-8EDD-6D73657BBB1A}" destId="{C7682093-8039-4615-A6C6-C703E6980EA3}" srcOrd="2" destOrd="0" presId="urn:microsoft.com/office/officeart/2005/8/layout/orgChart1"/>
    <dgm:cxn modelId="{762F0E4D-3A7E-4636-848E-AD79FEDC0ACB}" type="presParOf" srcId="{1F8064FE-BFDA-4264-BCEF-836A99D77FF0}" destId="{31635E90-2A01-4304-9D32-B8B043020103}" srcOrd="2" destOrd="0" presId="urn:microsoft.com/office/officeart/2005/8/layout/orgChart1"/>
    <dgm:cxn modelId="{1761CB6A-E82D-4F57-8D66-DAA68F6D56F8}" type="presParOf" srcId="{F35A4391-966E-41CC-819C-0F10945DE3D8}" destId="{C49EB751-F102-41A1-95D4-D78C709F0234}" srcOrd="2" destOrd="0" presId="urn:microsoft.com/office/officeart/2005/8/layout/orgChart1"/>
    <dgm:cxn modelId="{94A86711-8F88-4927-8B96-BF0FCD09AA4E}" type="presParOf" srcId="{F35A4391-966E-41CC-819C-0F10945DE3D8}" destId="{6BDC28B4-27D1-494E-8C96-0681BFD6597F}" srcOrd="3" destOrd="0" presId="urn:microsoft.com/office/officeart/2005/8/layout/orgChart1"/>
    <dgm:cxn modelId="{AF4CE123-1E37-4AA5-BC14-BEE52301001F}" type="presParOf" srcId="{6BDC28B4-27D1-494E-8C96-0681BFD6597F}" destId="{1E0211D8-42C3-4DF7-9188-5CAA828C001F}" srcOrd="0" destOrd="0" presId="urn:microsoft.com/office/officeart/2005/8/layout/orgChart1"/>
    <dgm:cxn modelId="{F94A9E75-6C54-4F98-93C5-B2D12FD2FF56}" type="presParOf" srcId="{1E0211D8-42C3-4DF7-9188-5CAA828C001F}" destId="{478B851A-CD19-4CD3-B1A8-A738B92F70EC}" srcOrd="0" destOrd="0" presId="urn:microsoft.com/office/officeart/2005/8/layout/orgChart1"/>
    <dgm:cxn modelId="{B6C26710-217B-4C9E-A9B7-8FB0AAE88182}" type="presParOf" srcId="{1E0211D8-42C3-4DF7-9188-5CAA828C001F}" destId="{495BC106-C028-46C6-808A-8B8D5E19BF67}" srcOrd="1" destOrd="0" presId="urn:microsoft.com/office/officeart/2005/8/layout/orgChart1"/>
    <dgm:cxn modelId="{62205E8E-E09C-4B34-AE28-2AA6437DB5B0}" type="presParOf" srcId="{6BDC28B4-27D1-494E-8C96-0681BFD6597F}" destId="{1FFD5CCC-B203-48DD-8904-A657C2F3186A}" srcOrd="1" destOrd="0" presId="urn:microsoft.com/office/officeart/2005/8/layout/orgChart1"/>
    <dgm:cxn modelId="{CF64629F-58E9-43D0-9A79-34A9FAE60ACA}" type="presParOf" srcId="{1FFD5CCC-B203-48DD-8904-A657C2F3186A}" destId="{01DA59BF-CF17-4EDB-9B6E-4278174CB2B4}" srcOrd="0" destOrd="0" presId="urn:microsoft.com/office/officeart/2005/8/layout/orgChart1"/>
    <dgm:cxn modelId="{E15C8B68-D858-4A7B-A68E-B9E8965FA0F7}" type="presParOf" srcId="{1FFD5CCC-B203-48DD-8904-A657C2F3186A}" destId="{B890A713-CD53-4E34-B7D2-F1F01201ABF0}" srcOrd="1" destOrd="0" presId="urn:microsoft.com/office/officeart/2005/8/layout/orgChart1"/>
    <dgm:cxn modelId="{C147AC89-64BE-4C72-A94A-81AE4CC81AB8}" type="presParOf" srcId="{B890A713-CD53-4E34-B7D2-F1F01201ABF0}" destId="{1382D221-894F-4A08-A597-8D8E0C0510D6}" srcOrd="0" destOrd="0" presId="urn:microsoft.com/office/officeart/2005/8/layout/orgChart1"/>
    <dgm:cxn modelId="{FDB8DB86-086E-4407-BA1C-A939F3705C08}" type="presParOf" srcId="{1382D221-894F-4A08-A597-8D8E0C0510D6}" destId="{20A890D2-A917-4F29-A351-9C3FCCBEFBD3}" srcOrd="0" destOrd="0" presId="urn:microsoft.com/office/officeart/2005/8/layout/orgChart1"/>
    <dgm:cxn modelId="{202BDA82-1EE4-4731-971C-D0F056825804}" type="presParOf" srcId="{1382D221-894F-4A08-A597-8D8E0C0510D6}" destId="{4EF73940-7B1F-427E-B611-AED52E8AD8F3}" srcOrd="1" destOrd="0" presId="urn:microsoft.com/office/officeart/2005/8/layout/orgChart1"/>
    <dgm:cxn modelId="{DA29CD99-1CAE-4D52-A3A9-F88A2E42B525}" type="presParOf" srcId="{B890A713-CD53-4E34-B7D2-F1F01201ABF0}" destId="{35AB48AF-9429-4732-BD1B-3D5BEFF95B61}" srcOrd="1" destOrd="0" presId="urn:microsoft.com/office/officeart/2005/8/layout/orgChart1"/>
    <dgm:cxn modelId="{2756C8C8-3700-45D6-BBE8-14DD6652538A}" type="presParOf" srcId="{35AB48AF-9429-4732-BD1B-3D5BEFF95B61}" destId="{2D0F23B8-7726-4FAC-8052-98C472875BB6}" srcOrd="0" destOrd="0" presId="urn:microsoft.com/office/officeart/2005/8/layout/orgChart1"/>
    <dgm:cxn modelId="{E18497BC-FAE9-4D2D-A094-EDB26C248E2D}" type="presParOf" srcId="{35AB48AF-9429-4732-BD1B-3D5BEFF95B61}" destId="{B5ED6544-260B-4556-96B6-9E58E3F74A2F}" srcOrd="1" destOrd="0" presId="urn:microsoft.com/office/officeart/2005/8/layout/orgChart1"/>
    <dgm:cxn modelId="{7C10C386-7788-483E-8674-8694BB3EA637}" type="presParOf" srcId="{B5ED6544-260B-4556-96B6-9E58E3F74A2F}" destId="{7D3E9ADB-0DE0-4D08-8E05-B04D287EDB50}" srcOrd="0" destOrd="0" presId="urn:microsoft.com/office/officeart/2005/8/layout/orgChart1"/>
    <dgm:cxn modelId="{CBE0CFD7-DE2D-4281-9BEE-70359395FF42}" type="presParOf" srcId="{7D3E9ADB-0DE0-4D08-8E05-B04D287EDB50}" destId="{4E4DDA02-B5E2-4416-9A46-BEDF0E82C3C0}" srcOrd="0" destOrd="0" presId="urn:microsoft.com/office/officeart/2005/8/layout/orgChart1"/>
    <dgm:cxn modelId="{72E98C9D-5FE9-4186-AA75-E1035CA96FD9}" type="presParOf" srcId="{7D3E9ADB-0DE0-4D08-8E05-B04D287EDB50}" destId="{27FFA3A4-FF52-4E51-9903-FEB73AACCFF4}" srcOrd="1" destOrd="0" presId="urn:microsoft.com/office/officeart/2005/8/layout/orgChart1"/>
    <dgm:cxn modelId="{992FF01D-CAF9-4720-8823-436E3698D764}" type="presParOf" srcId="{B5ED6544-260B-4556-96B6-9E58E3F74A2F}" destId="{BDD8E01D-DDCC-4B6E-ADD8-3D7164A412DC}" srcOrd="1" destOrd="0" presId="urn:microsoft.com/office/officeart/2005/8/layout/orgChart1"/>
    <dgm:cxn modelId="{B1600322-3E78-45EA-B6A9-2FA1F79A1E6B}" type="presParOf" srcId="{B5ED6544-260B-4556-96B6-9E58E3F74A2F}" destId="{705C7992-CF1C-4A28-A2BA-F0F3E2AED767}" srcOrd="2" destOrd="0" presId="urn:microsoft.com/office/officeart/2005/8/layout/orgChart1"/>
    <dgm:cxn modelId="{382358AC-0447-4DD3-808B-98D569DFF324}" type="presParOf" srcId="{35AB48AF-9429-4732-BD1B-3D5BEFF95B61}" destId="{CFEF929B-C3A9-4940-AEA4-22094295B46E}" srcOrd="2" destOrd="0" presId="urn:microsoft.com/office/officeart/2005/8/layout/orgChart1"/>
    <dgm:cxn modelId="{1F2CEB18-F48F-414E-B85D-B6B3DCBBE385}" type="presParOf" srcId="{35AB48AF-9429-4732-BD1B-3D5BEFF95B61}" destId="{6050BBD4-E845-4B8C-8896-7F93E064AE81}" srcOrd="3" destOrd="0" presId="urn:microsoft.com/office/officeart/2005/8/layout/orgChart1"/>
    <dgm:cxn modelId="{7104F71A-6502-4895-A816-0A8B8AB89647}" type="presParOf" srcId="{6050BBD4-E845-4B8C-8896-7F93E064AE81}" destId="{6DC84316-D4E1-4F13-921B-1EF950ADA436}" srcOrd="0" destOrd="0" presId="urn:microsoft.com/office/officeart/2005/8/layout/orgChart1"/>
    <dgm:cxn modelId="{A42AA450-0487-4596-B199-028B26D0461F}" type="presParOf" srcId="{6DC84316-D4E1-4F13-921B-1EF950ADA436}" destId="{ED5B0131-B77D-4C42-82C1-21883F9CAC10}" srcOrd="0" destOrd="0" presId="urn:microsoft.com/office/officeart/2005/8/layout/orgChart1"/>
    <dgm:cxn modelId="{58CC6DFA-D681-40CB-A30B-1316538D64F5}" type="presParOf" srcId="{6DC84316-D4E1-4F13-921B-1EF950ADA436}" destId="{AB6B5619-CA2F-4715-AC94-921213DF7F0A}" srcOrd="1" destOrd="0" presId="urn:microsoft.com/office/officeart/2005/8/layout/orgChart1"/>
    <dgm:cxn modelId="{2CB05514-D8CD-4C90-AA74-40F6C30C9A53}" type="presParOf" srcId="{6050BBD4-E845-4B8C-8896-7F93E064AE81}" destId="{7C864477-E072-48AE-95FE-07E743E2E826}" srcOrd="1" destOrd="0" presId="urn:microsoft.com/office/officeart/2005/8/layout/orgChart1"/>
    <dgm:cxn modelId="{083400C2-6DDC-4C37-8623-87F5AF4438D4}" type="presParOf" srcId="{6050BBD4-E845-4B8C-8896-7F93E064AE81}" destId="{90ABB867-8A6E-4364-A30C-FEA7887785D0}" srcOrd="2" destOrd="0" presId="urn:microsoft.com/office/officeart/2005/8/layout/orgChart1"/>
    <dgm:cxn modelId="{A474178E-838B-46B9-9190-F5CBF209C60D}" type="presParOf" srcId="{35AB48AF-9429-4732-BD1B-3D5BEFF95B61}" destId="{69214404-7E82-4033-913F-40473E6DBEC0}" srcOrd="4" destOrd="0" presId="urn:microsoft.com/office/officeart/2005/8/layout/orgChart1"/>
    <dgm:cxn modelId="{35BF0868-6ADC-412B-B951-5E9A78B25939}" type="presParOf" srcId="{35AB48AF-9429-4732-BD1B-3D5BEFF95B61}" destId="{FA4E2815-6102-418F-AC58-710ACC13C747}" srcOrd="5" destOrd="0" presId="urn:microsoft.com/office/officeart/2005/8/layout/orgChart1"/>
    <dgm:cxn modelId="{F3CB0CE7-6652-48E9-95C2-0261CCEA31B2}" type="presParOf" srcId="{FA4E2815-6102-418F-AC58-710ACC13C747}" destId="{F6D545C6-DE66-41A7-B682-5FD084499BC3}" srcOrd="0" destOrd="0" presId="urn:microsoft.com/office/officeart/2005/8/layout/orgChart1"/>
    <dgm:cxn modelId="{A1934DC9-C10D-4AAA-AB0F-AA2C80203AE5}" type="presParOf" srcId="{F6D545C6-DE66-41A7-B682-5FD084499BC3}" destId="{C554F9E1-D7DA-4F79-8E44-33DCA5EF1ED1}" srcOrd="0" destOrd="0" presId="urn:microsoft.com/office/officeart/2005/8/layout/orgChart1"/>
    <dgm:cxn modelId="{55C8976A-33CE-490F-8BFA-AA898D505004}" type="presParOf" srcId="{F6D545C6-DE66-41A7-B682-5FD084499BC3}" destId="{927711B9-B728-4C03-AF71-2A3ABB3C39C5}" srcOrd="1" destOrd="0" presId="urn:microsoft.com/office/officeart/2005/8/layout/orgChart1"/>
    <dgm:cxn modelId="{B0579507-0648-453B-B17D-9B21A824A402}" type="presParOf" srcId="{FA4E2815-6102-418F-AC58-710ACC13C747}" destId="{01223901-664B-4575-8EA1-4105D40A7A60}" srcOrd="1" destOrd="0" presId="urn:microsoft.com/office/officeart/2005/8/layout/orgChart1"/>
    <dgm:cxn modelId="{637A4F78-F6FF-450E-B5FA-08421EE29ADD}" type="presParOf" srcId="{FA4E2815-6102-418F-AC58-710ACC13C747}" destId="{627A9405-0CD8-4A54-9FAA-E650B4524BF8}" srcOrd="2" destOrd="0" presId="urn:microsoft.com/office/officeart/2005/8/layout/orgChart1"/>
    <dgm:cxn modelId="{192B16E7-5ACE-40D9-A5C2-45E216B4AE23}" type="presParOf" srcId="{35AB48AF-9429-4732-BD1B-3D5BEFF95B61}" destId="{57227577-31D5-4BC9-A761-24F2A96120D6}" srcOrd="6" destOrd="0" presId="urn:microsoft.com/office/officeart/2005/8/layout/orgChart1"/>
    <dgm:cxn modelId="{BA7FACE6-4BE3-49E9-8EC7-5AFDB83CBAC1}" type="presParOf" srcId="{35AB48AF-9429-4732-BD1B-3D5BEFF95B61}" destId="{31B0C9DE-57A1-4602-90B9-ED18C7AA9F0E}" srcOrd="7" destOrd="0" presId="urn:microsoft.com/office/officeart/2005/8/layout/orgChart1"/>
    <dgm:cxn modelId="{55B8FB5D-FEFA-43FC-8D14-4B1B985F44A9}" type="presParOf" srcId="{31B0C9DE-57A1-4602-90B9-ED18C7AA9F0E}" destId="{9EE85BDA-51A4-4C56-B62F-6A4BE5FEB160}" srcOrd="0" destOrd="0" presId="urn:microsoft.com/office/officeart/2005/8/layout/orgChart1"/>
    <dgm:cxn modelId="{955603AB-9BBD-4D6B-A097-025B94C3FFAF}" type="presParOf" srcId="{9EE85BDA-51A4-4C56-B62F-6A4BE5FEB160}" destId="{87D9DB9F-4E0E-41B8-81E7-833FC1B7B8D7}" srcOrd="0" destOrd="0" presId="urn:microsoft.com/office/officeart/2005/8/layout/orgChart1"/>
    <dgm:cxn modelId="{6709E9AD-067F-42A9-B1A5-012CB141F55E}" type="presParOf" srcId="{9EE85BDA-51A4-4C56-B62F-6A4BE5FEB160}" destId="{3CE25BA3-BCC5-4829-8ED4-6A333004E92E}" srcOrd="1" destOrd="0" presId="urn:microsoft.com/office/officeart/2005/8/layout/orgChart1"/>
    <dgm:cxn modelId="{8508E168-BF1D-417E-9EBB-2522544ED5A0}" type="presParOf" srcId="{31B0C9DE-57A1-4602-90B9-ED18C7AA9F0E}" destId="{06EF8E97-E8C8-4A35-BF27-007239E4D20C}" srcOrd="1" destOrd="0" presId="urn:microsoft.com/office/officeart/2005/8/layout/orgChart1"/>
    <dgm:cxn modelId="{FC2C614B-CAF5-47B2-A2FE-9FC4468A8EBF}" type="presParOf" srcId="{31B0C9DE-57A1-4602-90B9-ED18C7AA9F0E}" destId="{8A545AD7-5A98-4E8A-9A63-66B49E8A363F}" srcOrd="2" destOrd="0" presId="urn:microsoft.com/office/officeart/2005/8/layout/orgChart1"/>
    <dgm:cxn modelId="{2479B512-8AC5-40A4-AF72-09EB4B07DFED}" type="presParOf" srcId="{B890A713-CD53-4E34-B7D2-F1F01201ABF0}" destId="{6C20B18A-B09C-4F72-BB20-9DA39AF144A4}" srcOrd="2" destOrd="0" presId="urn:microsoft.com/office/officeart/2005/8/layout/orgChart1"/>
    <dgm:cxn modelId="{344538F8-3A65-43BF-BEEC-9D0C3598FE8B}" type="presParOf" srcId="{6BDC28B4-27D1-494E-8C96-0681BFD6597F}" destId="{F463E3BB-D1BB-4207-9AF5-0AAA172FA18A}" srcOrd="2" destOrd="0" presId="urn:microsoft.com/office/officeart/2005/8/layout/orgChart1"/>
    <dgm:cxn modelId="{41D5ECE7-AFE6-417E-830F-20DC7AAE7B64}" type="presParOf" srcId="{45409D69-9AAA-420D-B72F-E5ABABAF7DD8}" destId="{D9A3ED15-6A5A-4124-86D9-8EA7527AAA40}" srcOrd="2" destOrd="0" presId="urn:microsoft.com/office/officeart/2005/8/layout/orgChart1"/>
    <dgm:cxn modelId="{869D66CA-04F9-4C61-ADB9-2AA650CE3293}" type="presParOf" srcId="{01EC23F5-5071-46C5-BFC1-FD3335053C3E}" destId="{CD06D433-F746-483D-9EAE-725E61022631}" srcOrd="2" destOrd="0" presId="urn:microsoft.com/office/officeart/2005/8/layout/orgChart1"/>
    <dgm:cxn modelId="{A4B3E9C5-ED2C-4C32-823A-3D757FEC08B3}" type="presParOf" srcId="{58A46E1C-6DFC-44E9-85F3-B67912D20B32}" destId="{BA24A1CA-B07F-4855-9D3A-8DF2D5C3B660}" srcOrd="4" destOrd="0" presId="urn:microsoft.com/office/officeart/2005/8/layout/orgChart1"/>
    <dgm:cxn modelId="{B05B04C5-8266-47EE-A3CB-D39D75744B65}" type="presParOf" srcId="{58A46E1C-6DFC-44E9-85F3-B67912D20B32}" destId="{C2D3127A-D7F4-40EA-BF66-09DA7BD36BC7}" srcOrd="5" destOrd="0" presId="urn:microsoft.com/office/officeart/2005/8/layout/orgChart1"/>
    <dgm:cxn modelId="{9A942694-2AC4-453E-93F3-49086E36599A}" type="presParOf" srcId="{C2D3127A-D7F4-40EA-BF66-09DA7BD36BC7}" destId="{2771CECE-F70F-4158-AC73-2BEE281E8908}" srcOrd="0" destOrd="0" presId="urn:microsoft.com/office/officeart/2005/8/layout/orgChart1"/>
    <dgm:cxn modelId="{A5D019D2-D26D-4DE1-8AE2-453E055E331A}" type="presParOf" srcId="{2771CECE-F70F-4158-AC73-2BEE281E8908}" destId="{8F8D4B9A-E3E1-4BCE-8281-4084BCE52720}" srcOrd="0" destOrd="0" presId="urn:microsoft.com/office/officeart/2005/8/layout/orgChart1"/>
    <dgm:cxn modelId="{2249913F-EE34-4AD9-AEA6-110A9B2D1BD2}" type="presParOf" srcId="{2771CECE-F70F-4158-AC73-2BEE281E8908}" destId="{FDCAF603-6171-475D-AB22-748D9485720D}" srcOrd="1" destOrd="0" presId="urn:microsoft.com/office/officeart/2005/8/layout/orgChart1"/>
    <dgm:cxn modelId="{66CBA542-2AC5-4339-800D-8771CCB58770}" type="presParOf" srcId="{C2D3127A-D7F4-40EA-BF66-09DA7BD36BC7}" destId="{1B67F88D-7E11-4B35-A2FA-54E17A6F5986}" srcOrd="1" destOrd="0" presId="urn:microsoft.com/office/officeart/2005/8/layout/orgChart1"/>
    <dgm:cxn modelId="{B7688776-D2D5-4094-BF0B-B3DF9DDC6364}" type="presParOf" srcId="{C2D3127A-D7F4-40EA-BF66-09DA7BD36BC7}" destId="{8CA50650-A967-4BA1-8EC4-494B6528C32B}" srcOrd="2" destOrd="0" presId="urn:microsoft.com/office/officeart/2005/8/layout/orgChart1"/>
    <dgm:cxn modelId="{24323AA3-7AAC-47DA-8704-D2B4823AF423}" type="presParOf" srcId="{58A46E1C-6DFC-44E9-85F3-B67912D20B32}" destId="{CE3E4DC0-DE14-4E65-9B34-A0DF37F5FFB5}" srcOrd="6" destOrd="0" presId="urn:microsoft.com/office/officeart/2005/8/layout/orgChart1"/>
    <dgm:cxn modelId="{87C44128-B58E-413D-B666-89FBE13FDFAC}" type="presParOf" srcId="{58A46E1C-6DFC-44E9-85F3-B67912D20B32}" destId="{238540D7-8E1E-4837-A94B-3AD4182C2A61}" srcOrd="7" destOrd="0" presId="urn:microsoft.com/office/officeart/2005/8/layout/orgChart1"/>
    <dgm:cxn modelId="{376E8E9E-FF29-4FE2-8E64-6E9276832280}" type="presParOf" srcId="{238540D7-8E1E-4837-A94B-3AD4182C2A61}" destId="{1B7AFF55-669C-4389-A392-98A49A587F19}" srcOrd="0" destOrd="0" presId="urn:microsoft.com/office/officeart/2005/8/layout/orgChart1"/>
    <dgm:cxn modelId="{1F2D146A-131D-4872-ADD7-C641220CE4BC}" type="presParOf" srcId="{1B7AFF55-669C-4389-A392-98A49A587F19}" destId="{D6666DBD-34E4-4B1C-A427-799A2C021EAA}" srcOrd="0" destOrd="0" presId="urn:microsoft.com/office/officeart/2005/8/layout/orgChart1"/>
    <dgm:cxn modelId="{D58BF29A-8B1F-4B90-A71F-18011FBA75CE}" type="presParOf" srcId="{1B7AFF55-669C-4389-A392-98A49A587F19}" destId="{733EEEC3-9E78-4687-A61C-41FAAAF27163}" srcOrd="1" destOrd="0" presId="urn:microsoft.com/office/officeart/2005/8/layout/orgChart1"/>
    <dgm:cxn modelId="{AB5DA496-2BAE-4EB1-97BB-9C61A934E8B2}" type="presParOf" srcId="{238540D7-8E1E-4837-A94B-3AD4182C2A61}" destId="{156C7ABE-4FB4-4181-A92C-2F0F2C757FC1}" srcOrd="1" destOrd="0" presId="urn:microsoft.com/office/officeart/2005/8/layout/orgChart1"/>
    <dgm:cxn modelId="{D1C73097-9457-430E-B7E8-AC6A36FED3C1}" type="presParOf" srcId="{238540D7-8E1E-4837-A94B-3AD4182C2A61}" destId="{0701A5B5-656B-4FC6-9434-6CAA78911BBA}" srcOrd="2" destOrd="0" presId="urn:microsoft.com/office/officeart/2005/8/layout/orgChart1"/>
    <dgm:cxn modelId="{35D21098-F5BC-4F9D-B152-991898AA608B}" type="presParOf" srcId="{58A46E1C-6DFC-44E9-85F3-B67912D20B32}" destId="{AA4766B2-5069-47EA-B75C-07AA6EF88E8B}" srcOrd="8" destOrd="0" presId="urn:microsoft.com/office/officeart/2005/8/layout/orgChart1"/>
    <dgm:cxn modelId="{3BF432CC-6A8E-4785-9F79-207D15B8CFB9}" type="presParOf" srcId="{58A46E1C-6DFC-44E9-85F3-B67912D20B32}" destId="{B9D363A9-CE3B-4763-A3BD-E4FBF52B556D}" srcOrd="9" destOrd="0" presId="urn:microsoft.com/office/officeart/2005/8/layout/orgChart1"/>
    <dgm:cxn modelId="{7621297A-2714-4D03-A5FA-51FA2F634EC8}" type="presParOf" srcId="{B9D363A9-CE3B-4763-A3BD-E4FBF52B556D}" destId="{02698A3F-B5A6-4550-8E55-96AC48032667}" srcOrd="0" destOrd="0" presId="urn:microsoft.com/office/officeart/2005/8/layout/orgChart1"/>
    <dgm:cxn modelId="{DAFDAF59-69E7-435E-B282-63D7DE0FABDC}" type="presParOf" srcId="{02698A3F-B5A6-4550-8E55-96AC48032667}" destId="{8699EC52-4FF9-4415-B8AC-507F306753A9}" srcOrd="0" destOrd="0" presId="urn:microsoft.com/office/officeart/2005/8/layout/orgChart1"/>
    <dgm:cxn modelId="{37DEF823-068A-4297-B08C-5222CE617906}" type="presParOf" srcId="{02698A3F-B5A6-4550-8E55-96AC48032667}" destId="{5AE66583-727B-437A-8DA1-DF47E37AC0B2}" srcOrd="1" destOrd="0" presId="urn:microsoft.com/office/officeart/2005/8/layout/orgChart1"/>
    <dgm:cxn modelId="{DD540F67-3399-4358-A7E8-4A88E8409DBB}" type="presParOf" srcId="{B9D363A9-CE3B-4763-A3BD-E4FBF52B556D}" destId="{883DE727-D6A5-4259-82D1-515E0C1CA327}" srcOrd="1" destOrd="0" presId="urn:microsoft.com/office/officeart/2005/8/layout/orgChart1"/>
    <dgm:cxn modelId="{8435E816-3B23-4842-95CF-5D585AC5F65C}" type="presParOf" srcId="{B9D363A9-CE3B-4763-A3BD-E4FBF52B556D}" destId="{0CF54CFA-1333-4251-92EC-BC479810B660}" srcOrd="2" destOrd="0" presId="urn:microsoft.com/office/officeart/2005/8/layout/orgChart1"/>
    <dgm:cxn modelId="{B50388D9-C74D-4843-AEEC-6841FA7D6DB7}" type="presParOf" srcId="{58A46E1C-6DFC-44E9-85F3-B67912D20B32}" destId="{4A4F7992-3E36-4293-8693-763C0ECEBD02}" srcOrd="10" destOrd="0" presId="urn:microsoft.com/office/officeart/2005/8/layout/orgChart1"/>
    <dgm:cxn modelId="{2A3937AE-FFA0-4887-A1BF-612D95D041A5}" type="presParOf" srcId="{58A46E1C-6DFC-44E9-85F3-B67912D20B32}" destId="{F9DA412A-4459-4BF6-B0A3-3752EF6EB0E0}" srcOrd="11" destOrd="0" presId="urn:microsoft.com/office/officeart/2005/8/layout/orgChart1"/>
    <dgm:cxn modelId="{A35DCDC8-2566-448D-BECB-AE877E18BDF2}" type="presParOf" srcId="{F9DA412A-4459-4BF6-B0A3-3752EF6EB0E0}" destId="{AAC25FDF-19A3-435A-8824-424DAA393FDD}" srcOrd="0" destOrd="0" presId="urn:microsoft.com/office/officeart/2005/8/layout/orgChart1"/>
    <dgm:cxn modelId="{19B53A1C-B988-4ABB-999F-CF008B84E0DC}" type="presParOf" srcId="{AAC25FDF-19A3-435A-8824-424DAA393FDD}" destId="{6B7CECD5-4309-4722-8283-85593EBD990F}" srcOrd="0" destOrd="0" presId="urn:microsoft.com/office/officeart/2005/8/layout/orgChart1"/>
    <dgm:cxn modelId="{FB29FDE3-DA81-4F29-A01B-F1476516C354}" type="presParOf" srcId="{AAC25FDF-19A3-435A-8824-424DAA393FDD}" destId="{77180323-D2B3-4CD6-9597-38D8CAC1805D}" srcOrd="1" destOrd="0" presId="urn:microsoft.com/office/officeart/2005/8/layout/orgChart1"/>
    <dgm:cxn modelId="{7718FE79-BDEB-452D-837C-981F821712BF}" type="presParOf" srcId="{F9DA412A-4459-4BF6-B0A3-3752EF6EB0E0}" destId="{607AF3DF-6B75-4ED2-AF31-85D7EDAD9E2D}" srcOrd="1" destOrd="0" presId="urn:microsoft.com/office/officeart/2005/8/layout/orgChart1"/>
    <dgm:cxn modelId="{D4E1D01F-81DC-415B-ACDF-CAE7ACF4108F}" type="presParOf" srcId="{F9DA412A-4459-4BF6-B0A3-3752EF6EB0E0}" destId="{D139DB98-0B69-4564-9FD7-B064DAB9F446}" srcOrd="2" destOrd="0" presId="urn:microsoft.com/office/officeart/2005/8/layout/orgChart1"/>
    <dgm:cxn modelId="{19256DD9-4C17-4261-89EC-9D1C90D92D05}" type="presParOf" srcId="{A6934CFC-533A-4188-BF41-5C7FC0616E57}" destId="{D3C1D31F-F419-4D55-80E3-FC6C86FC00B1}" srcOrd="2" destOrd="0" presId="urn:microsoft.com/office/officeart/2005/8/layout/orgChart1"/>
    <dgm:cxn modelId="{A65D1C12-8692-4FD2-A98D-4920FB069C63}" type="presParOf" srcId="{1F8E0C4E-1B96-4AF7-A518-A99CB2E712D4}" destId="{EFA636F9-16F8-488F-945D-529E04EF0AFF}" srcOrd="2" destOrd="0" presId="urn:microsoft.com/office/officeart/2005/8/layout/orgChart1"/>
    <dgm:cxn modelId="{79BB08B5-A000-49AA-A292-5FEB64BA54AA}" type="presParOf" srcId="{523F94C9-9E3B-452A-9C4F-200E3DBF989A}" destId="{C0764306-3465-4D7D-BF3B-854727B8A077}" srcOrd="2" destOrd="0" presId="urn:microsoft.com/office/officeart/2005/8/layout/orgChart1"/>
    <dgm:cxn modelId="{D4F0F32B-893E-4F0A-A844-C1ECB6168274}" type="presParOf" srcId="{523F94C9-9E3B-452A-9C4F-200E3DBF989A}" destId="{E3EB2197-1740-43FA-AC70-1CEB32EF23B3}" srcOrd="3" destOrd="0" presId="urn:microsoft.com/office/officeart/2005/8/layout/orgChart1"/>
    <dgm:cxn modelId="{12273FC2-A55F-4127-B1D8-741D5E325775}" type="presParOf" srcId="{E3EB2197-1740-43FA-AC70-1CEB32EF23B3}" destId="{0088E041-2694-46BA-8B49-7E9152558F25}" srcOrd="0" destOrd="0" presId="urn:microsoft.com/office/officeart/2005/8/layout/orgChart1"/>
    <dgm:cxn modelId="{7F2CD610-9E90-4B09-BE6A-946E77C36D50}" type="presParOf" srcId="{0088E041-2694-46BA-8B49-7E9152558F25}" destId="{FB4F2ADF-222C-40F0-A428-4C0A40DA4A1C}" srcOrd="0" destOrd="0" presId="urn:microsoft.com/office/officeart/2005/8/layout/orgChart1"/>
    <dgm:cxn modelId="{FEB98681-D156-4588-AB23-D455E55D4254}" type="presParOf" srcId="{0088E041-2694-46BA-8B49-7E9152558F25}" destId="{D000A82D-7F02-4DD6-A2C2-2CEBA1DE510D}" srcOrd="1" destOrd="0" presId="urn:microsoft.com/office/officeart/2005/8/layout/orgChart1"/>
    <dgm:cxn modelId="{59041278-5588-4C2F-97F6-B418B50BE379}" type="presParOf" srcId="{E3EB2197-1740-43FA-AC70-1CEB32EF23B3}" destId="{44DC00FB-1F80-451F-BB10-1CAAA6178C82}" srcOrd="1" destOrd="0" presId="urn:microsoft.com/office/officeart/2005/8/layout/orgChart1"/>
    <dgm:cxn modelId="{7803E0D2-CEFB-4012-BDEB-5AAFBAE8105A}" type="presParOf" srcId="{44DC00FB-1F80-451F-BB10-1CAAA6178C82}" destId="{93746AC0-662B-45A8-94BF-158A330DB8A5}" srcOrd="0" destOrd="0" presId="urn:microsoft.com/office/officeart/2005/8/layout/orgChart1"/>
    <dgm:cxn modelId="{2B8C91B0-5247-4A79-80B5-A5C16A1EDA7E}" type="presParOf" srcId="{44DC00FB-1F80-451F-BB10-1CAAA6178C82}" destId="{ADA926DE-2055-4BC0-9D34-FED15DF194AE}" srcOrd="1" destOrd="0" presId="urn:microsoft.com/office/officeart/2005/8/layout/orgChart1"/>
    <dgm:cxn modelId="{1BDB7114-73D8-47E5-B886-A7F100BB4DDD}" type="presParOf" srcId="{ADA926DE-2055-4BC0-9D34-FED15DF194AE}" destId="{6FC25F30-8F55-4F8F-821B-2362C1C82B5E}" srcOrd="0" destOrd="0" presId="urn:microsoft.com/office/officeart/2005/8/layout/orgChart1"/>
    <dgm:cxn modelId="{072BC04E-96B2-4211-9606-F590CCA48FD1}" type="presParOf" srcId="{6FC25F30-8F55-4F8F-821B-2362C1C82B5E}" destId="{B032671B-6604-4FDE-9224-FF3C369D7C92}" srcOrd="0" destOrd="0" presId="urn:microsoft.com/office/officeart/2005/8/layout/orgChart1"/>
    <dgm:cxn modelId="{B863C862-6935-40A7-BAE7-754F77FEE991}" type="presParOf" srcId="{6FC25F30-8F55-4F8F-821B-2362C1C82B5E}" destId="{2906244E-7EFE-4246-9466-F119BBCC7F5E}" srcOrd="1" destOrd="0" presId="urn:microsoft.com/office/officeart/2005/8/layout/orgChart1"/>
    <dgm:cxn modelId="{A7922975-3AAF-42E1-B0FB-A0DF460AD0F4}" type="presParOf" srcId="{ADA926DE-2055-4BC0-9D34-FED15DF194AE}" destId="{B9B935A5-32E6-4BAD-AAC3-A74655063323}" srcOrd="1" destOrd="0" presId="urn:microsoft.com/office/officeart/2005/8/layout/orgChart1"/>
    <dgm:cxn modelId="{F405FF67-5EEF-4B74-8A57-EF5EB2940E1C}" type="presParOf" srcId="{ADA926DE-2055-4BC0-9D34-FED15DF194AE}" destId="{C42D4FC1-7044-4946-9E08-30F55E88BB52}" srcOrd="2" destOrd="0" presId="urn:microsoft.com/office/officeart/2005/8/layout/orgChart1"/>
    <dgm:cxn modelId="{6571A360-3AF1-41B4-8C6E-FC357D5577BD}" type="presParOf" srcId="{44DC00FB-1F80-451F-BB10-1CAAA6178C82}" destId="{83035FB8-2684-4E90-B047-3A7E27159701}" srcOrd="2" destOrd="0" presId="urn:microsoft.com/office/officeart/2005/8/layout/orgChart1"/>
    <dgm:cxn modelId="{7894B928-67FE-4187-91CD-6477B15A7159}" type="presParOf" srcId="{44DC00FB-1F80-451F-BB10-1CAAA6178C82}" destId="{06AE32F9-50B7-428A-A956-0E8746AFC382}" srcOrd="3" destOrd="0" presId="urn:microsoft.com/office/officeart/2005/8/layout/orgChart1"/>
    <dgm:cxn modelId="{3640286B-CD4A-4EB0-82D7-F7791844E69C}" type="presParOf" srcId="{06AE32F9-50B7-428A-A956-0E8746AFC382}" destId="{038D3F1A-42E0-44DA-BA4A-D9F72F0BC70A}" srcOrd="0" destOrd="0" presId="urn:microsoft.com/office/officeart/2005/8/layout/orgChart1"/>
    <dgm:cxn modelId="{D71DCF4C-DDDF-4724-BCE5-D5336C6FC9DB}" type="presParOf" srcId="{038D3F1A-42E0-44DA-BA4A-D9F72F0BC70A}" destId="{0EF76002-C0E2-4F8B-AC8C-B43055BA4C94}" srcOrd="0" destOrd="0" presId="urn:microsoft.com/office/officeart/2005/8/layout/orgChart1"/>
    <dgm:cxn modelId="{0343154C-4EA9-4758-AA66-BE0F868EBA30}" type="presParOf" srcId="{038D3F1A-42E0-44DA-BA4A-D9F72F0BC70A}" destId="{C7172ADF-6AFE-4C1A-AC20-AFC996D6975B}" srcOrd="1" destOrd="0" presId="urn:microsoft.com/office/officeart/2005/8/layout/orgChart1"/>
    <dgm:cxn modelId="{E9A39DCF-2E90-43F9-8022-A2010B9C4921}" type="presParOf" srcId="{06AE32F9-50B7-428A-A956-0E8746AFC382}" destId="{E995D1AC-8E97-41B5-91F0-24A6718D9E95}" srcOrd="1" destOrd="0" presId="urn:microsoft.com/office/officeart/2005/8/layout/orgChart1"/>
    <dgm:cxn modelId="{097BA031-3B4B-4FC0-A0B6-5850F9C03830}" type="presParOf" srcId="{E995D1AC-8E97-41B5-91F0-24A6718D9E95}" destId="{1DC96751-E0AA-49C6-AE0C-CC134938A05B}" srcOrd="0" destOrd="0" presId="urn:microsoft.com/office/officeart/2005/8/layout/orgChart1"/>
    <dgm:cxn modelId="{E52B3BFF-ED56-4CD6-848F-389041F0CD0F}" type="presParOf" srcId="{E995D1AC-8E97-41B5-91F0-24A6718D9E95}" destId="{2970C4B7-CB6C-40B0-AB32-30A7CAAD3C42}" srcOrd="1" destOrd="0" presId="urn:microsoft.com/office/officeart/2005/8/layout/orgChart1"/>
    <dgm:cxn modelId="{523A78A1-3BC0-4005-80E3-DA01A4179056}" type="presParOf" srcId="{2970C4B7-CB6C-40B0-AB32-30A7CAAD3C42}" destId="{8201BF19-758A-457A-A7F8-72C8D0386487}" srcOrd="0" destOrd="0" presId="urn:microsoft.com/office/officeart/2005/8/layout/orgChart1"/>
    <dgm:cxn modelId="{70F5E136-3A3C-41BB-A065-C0558ACEDAB5}" type="presParOf" srcId="{8201BF19-758A-457A-A7F8-72C8D0386487}" destId="{9A7F166C-B921-47BD-8EB8-F8C863798A78}" srcOrd="0" destOrd="0" presId="urn:microsoft.com/office/officeart/2005/8/layout/orgChart1"/>
    <dgm:cxn modelId="{00038EE7-608A-4E7C-93FA-544D371F1428}" type="presParOf" srcId="{8201BF19-758A-457A-A7F8-72C8D0386487}" destId="{A4F655DF-F820-4118-B049-415D1BE3B40A}" srcOrd="1" destOrd="0" presId="urn:microsoft.com/office/officeart/2005/8/layout/orgChart1"/>
    <dgm:cxn modelId="{85908A3D-F384-497F-B2FB-AB029FBF93BB}" type="presParOf" srcId="{2970C4B7-CB6C-40B0-AB32-30A7CAAD3C42}" destId="{7E4B98E0-E1D1-443B-9117-1116DA77DFC8}" srcOrd="1" destOrd="0" presId="urn:microsoft.com/office/officeart/2005/8/layout/orgChart1"/>
    <dgm:cxn modelId="{96D1BC48-A9EF-4329-AF89-726954C20C54}" type="presParOf" srcId="{2970C4B7-CB6C-40B0-AB32-30A7CAAD3C42}" destId="{22C7A5EF-01DB-4C90-ADD5-E26E389CBCFF}" srcOrd="2" destOrd="0" presId="urn:microsoft.com/office/officeart/2005/8/layout/orgChart1"/>
    <dgm:cxn modelId="{99DD8188-6F54-4978-9200-76D67CBC851E}" type="presParOf" srcId="{E995D1AC-8E97-41B5-91F0-24A6718D9E95}" destId="{1F3A281D-CB47-4A95-9DDF-841F2D662889}" srcOrd="2" destOrd="0" presId="urn:microsoft.com/office/officeart/2005/8/layout/orgChart1"/>
    <dgm:cxn modelId="{0B3119B6-7746-44BE-A59C-F1AC1DB529F1}" type="presParOf" srcId="{E995D1AC-8E97-41B5-91F0-24A6718D9E95}" destId="{794F9CD7-C4FE-43B4-B16B-3F01D1C5D25F}" srcOrd="3" destOrd="0" presId="urn:microsoft.com/office/officeart/2005/8/layout/orgChart1"/>
    <dgm:cxn modelId="{532D5BA5-2AC1-4EB0-BA54-6188FB506CA0}" type="presParOf" srcId="{794F9CD7-C4FE-43B4-B16B-3F01D1C5D25F}" destId="{F0A6BC04-FB0C-4FF8-B92F-B9EC86943547}" srcOrd="0" destOrd="0" presId="urn:microsoft.com/office/officeart/2005/8/layout/orgChart1"/>
    <dgm:cxn modelId="{EF67978D-591A-4CED-A318-EEEB4FC638C6}" type="presParOf" srcId="{F0A6BC04-FB0C-4FF8-B92F-B9EC86943547}" destId="{B4D1F4A1-59BC-4A05-9DFE-0A30CF4E4812}" srcOrd="0" destOrd="0" presId="urn:microsoft.com/office/officeart/2005/8/layout/orgChart1"/>
    <dgm:cxn modelId="{C2AB6D8D-F013-4600-A5D4-72CE0D95DC96}" type="presParOf" srcId="{F0A6BC04-FB0C-4FF8-B92F-B9EC86943547}" destId="{443E995E-5227-4708-85C7-3ECF7B1AE4D1}" srcOrd="1" destOrd="0" presId="urn:microsoft.com/office/officeart/2005/8/layout/orgChart1"/>
    <dgm:cxn modelId="{425D7642-DB28-48A2-A4F4-E3118CEEE58E}" type="presParOf" srcId="{794F9CD7-C4FE-43B4-B16B-3F01D1C5D25F}" destId="{0E9B2897-CEF1-4B96-ACFB-1B027090B992}" srcOrd="1" destOrd="0" presId="urn:microsoft.com/office/officeart/2005/8/layout/orgChart1"/>
    <dgm:cxn modelId="{8AD10C68-CDA4-4079-B781-78F32807B0F8}" type="presParOf" srcId="{0E9B2897-CEF1-4B96-ACFB-1B027090B992}" destId="{95F30EE4-5C00-4337-8DC0-686581DCF5BE}" srcOrd="0" destOrd="0" presId="urn:microsoft.com/office/officeart/2005/8/layout/orgChart1"/>
    <dgm:cxn modelId="{F4236D98-5A68-47F1-BAFA-225809F43E6B}" type="presParOf" srcId="{0E9B2897-CEF1-4B96-ACFB-1B027090B992}" destId="{A36FAF08-87DF-47E6-A6BA-C22BF40BD7B1}" srcOrd="1" destOrd="0" presId="urn:microsoft.com/office/officeart/2005/8/layout/orgChart1"/>
    <dgm:cxn modelId="{1783D4DD-D22E-4A96-B1EE-FF39616C8123}" type="presParOf" srcId="{A36FAF08-87DF-47E6-A6BA-C22BF40BD7B1}" destId="{6CB4A643-550E-4D09-9EFD-ACC0C3AF7320}" srcOrd="0" destOrd="0" presId="urn:microsoft.com/office/officeart/2005/8/layout/orgChart1"/>
    <dgm:cxn modelId="{1EEB56D9-A88B-4BCB-85CC-764479F700B5}" type="presParOf" srcId="{6CB4A643-550E-4D09-9EFD-ACC0C3AF7320}" destId="{E9071F7C-6A0D-41C4-AAFE-F288A43D0565}" srcOrd="0" destOrd="0" presId="urn:microsoft.com/office/officeart/2005/8/layout/orgChart1"/>
    <dgm:cxn modelId="{3200B87B-DE92-4BC0-A0A1-7811CCFE0F46}" type="presParOf" srcId="{6CB4A643-550E-4D09-9EFD-ACC0C3AF7320}" destId="{5C6FFA5D-7D9A-48A6-AAF1-32927E8EB3D9}" srcOrd="1" destOrd="0" presId="urn:microsoft.com/office/officeart/2005/8/layout/orgChart1"/>
    <dgm:cxn modelId="{04EE0B17-364C-4103-92C1-414C48795DE9}" type="presParOf" srcId="{A36FAF08-87DF-47E6-A6BA-C22BF40BD7B1}" destId="{5958B070-10BF-412A-85EE-930AD4DA01C3}" srcOrd="1" destOrd="0" presId="urn:microsoft.com/office/officeart/2005/8/layout/orgChart1"/>
    <dgm:cxn modelId="{D35F895D-5D2B-4F8B-9CDD-2C3D0478BAF6}" type="presParOf" srcId="{5958B070-10BF-412A-85EE-930AD4DA01C3}" destId="{A9B7D29A-71E0-45D1-8168-647C9352214E}" srcOrd="0" destOrd="0" presId="urn:microsoft.com/office/officeart/2005/8/layout/orgChart1"/>
    <dgm:cxn modelId="{5645219A-57B8-466C-A940-BD509DF6CE4C}" type="presParOf" srcId="{5958B070-10BF-412A-85EE-930AD4DA01C3}" destId="{ACF80EC6-FACC-4158-82EB-56C48ADBE2A0}" srcOrd="1" destOrd="0" presId="urn:microsoft.com/office/officeart/2005/8/layout/orgChart1"/>
    <dgm:cxn modelId="{2E8DBF30-C8E8-4CBA-8442-110F40BEE7EC}" type="presParOf" srcId="{ACF80EC6-FACC-4158-82EB-56C48ADBE2A0}" destId="{6F599098-AD9D-4D0F-89D0-1EF22FE80D12}" srcOrd="0" destOrd="0" presId="urn:microsoft.com/office/officeart/2005/8/layout/orgChart1"/>
    <dgm:cxn modelId="{574BD4DE-FBD5-43B8-B865-DBE9DA50807B}" type="presParOf" srcId="{6F599098-AD9D-4D0F-89D0-1EF22FE80D12}" destId="{F08A34DA-437F-4DB8-B4C4-54296F5F3978}" srcOrd="0" destOrd="0" presId="urn:microsoft.com/office/officeart/2005/8/layout/orgChart1"/>
    <dgm:cxn modelId="{A69ED7A4-26BC-445D-8FA6-D80A95F08398}" type="presParOf" srcId="{6F599098-AD9D-4D0F-89D0-1EF22FE80D12}" destId="{099031CA-2BA1-491D-80DF-8B44B77A16AB}" srcOrd="1" destOrd="0" presId="urn:microsoft.com/office/officeart/2005/8/layout/orgChart1"/>
    <dgm:cxn modelId="{6B82F26D-F9C0-42C2-8769-91619F0A9F26}" type="presParOf" srcId="{ACF80EC6-FACC-4158-82EB-56C48ADBE2A0}" destId="{26DE8BA8-AB09-4A32-90EA-260191E7642F}" srcOrd="1" destOrd="0" presId="urn:microsoft.com/office/officeart/2005/8/layout/orgChart1"/>
    <dgm:cxn modelId="{3E05BC2F-6F53-4351-BBA6-AB19DE1790D5}" type="presParOf" srcId="{ACF80EC6-FACC-4158-82EB-56C48ADBE2A0}" destId="{2BCC7801-C8FB-42B3-9839-7164425725E8}" srcOrd="2" destOrd="0" presId="urn:microsoft.com/office/officeart/2005/8/layout/orgChart1"/>
    <dgm:cxn modelId="{B46F3865-C5CF-4592-A7AB-A7FBA3A82BED}" type="presParOf" srcId="{5958B070-10BF-412A-85EE-930AD4DA01C3}" destId="{BEEF6228-54A5-4CA5-8449-423873B95C55}" srcOrd="2" destOrd="0" presId="urn:microsoft.com/office/officeart/2005/8/layout/orgChart1"/>
    <dgm:cxn modelId="{0F715370-10E4-4B98-BFF5-88C7314AD106}" type="presParOf" srcId="{5958B070-10BF-412A-85EE-930AD4DA01C3}" destId="{3B359A87-E84B-4BA5-9952-A5E088291D32}" srcOrd="3" destOrd="0" presId="urn:microsoft.com/office/officeart/2005/8/layout/orgChart1"/>
    <dgm:cxn modelId="{3338F501-55BE-469E-A69C-91B1F66FCCB8}" type="presParOf" srcId="{3B359A87-E84B-4BA5-9952-A5E088291D32}" destId="{10883386-5893-4D56-ACD1-C800173C9B21}" srcOrd="0" destOrd="0" presId="urn:microsoft.com/office/officeart/2005/8/layout/orgChart1"/>
    <dgm:cxn modelId="{88039A3C-5F07-4B2E-A4F8-548A219C666B}" type="presParOf" srcId="{10883386-5893-4D56-ACD1-C800173C9B21}" destId="{F2BBED37-3328-41B9-8A06-F873F8634DD7}" srcOrd="0" destOrd="0" presId="urn:microsoft.com/office/officeart/2005/8/layout/orgChart1"/>
    <dgm:cxn modelId="{AE7DBD0E-0D8E-4602-8BD2-6C822F191B27}" type="presParOf" srcId="{10883386-5893-4D56-ACD1-C800173C9B21}" destId="{8CFF716E-69E8-45EC-9FD2-4AA5B02F2AB0}" srcOrd="1" destOrd="0" presId="urn:microsoft.com/office/officeart/2005/8/layout/orgChart1"/>
    <dgm:cxn modelId="{EDB8EA9E-A60D-4692-8E45-DA58C44144F5}" type="presParOf" srcId="{3B359A87-E84B-4BA5-9952-A5E088291D32}" destId="{3953453B-0F87-4CF5-8F63-4EDCC51F5307}" srcOrd="1" destOrd="0" presId="urn:microsoft.com/office/officeart/2005/8/layout/orgChart1"/>
    <dgm:cxn modelId="{EEAE8FB0-2C26-44D8-9C1F-0014CAADD292}" type="presParOf" srcId="{3B359A87-E84B-4BA5-9952-A5E088291D32}" destId="{C13C0399-94A7-4355-9174-CE26F312E20F}" srcOrd="2" destOrd="0" presId="urn:microsoft.com/office/officeart/2005/8/layout/orgChart1"/>
    <dgm:cxn modelId="{536192A8-A83D-4045-82A6-BE6004837788}" type="presParOf" srcId="{5958B070-10BF-412A-85EE-930AD4DA01C3}" destId="{F8218165-CD22-4FA2-B6CB-376F83647D21}" srcOrd="4" destOrd="0" presId="urn:microsoft.com/office/officeart/2005/8/layout/orgChart1"/>
    <dgm:cxn modelId="{03FAB21B-5981-4240-8E10-E150937F8492}" type="presParOf" srcId="{5958B070-10BF-412A-85EE-930AD4DA01C3}" destId="{A10F1E25-335F-4FF7-9DF3-DA34D16E647E}" srcOrd="5" destOrd="0" presId="urn:microsoft.com/office/officeart/2005/8/layout/orgChart1"/>
    <dgm:cxn modelId="{2B654B10-C673-4D30-80CB-0A9B1467D006}" type="presParOf" srcId="{A10F1E25-335F-4FF7-9DF3-DA34D16E647E}" destId="{5CAFB141-5D2B-4DB7-B357-9161DA738904}" srcOrd="0" destOrd="0" presId="urn:microsoft.com/office/officeart/2005/8/layout/orgChart1"/>
    <dgm:cxn modelId="{E98FAB6D-FBA0-4E12-8585-2FCE713597E2}" type="presParOf" srcId="{5CAFB141-5D2B-4DB7-B357-9161DA738904}" destId="{32FC095C-13FD-41F7-B95A-8DEBC38EFF31}" srcOrd="0" destOrd="0" presId="urn:microsoft.com/office/officeart/2005/8/layout/orgChart1"/>
    <dgm:cxn modelId="{3B3FBD6F-2A34-4B21-9B79-F925F1497F69}" type="presParOf" srcId="{5CAFB141-5D2B-4DB7-B357-9161DA738904}" destId="{2B85950B-783A-4AFB-84B2-3FD1F1F9B37C}" srcOrd="1" destOrd="0" presId="urn:microsoft.com/office/officeart/2005/8/layout/orgChart1"/>
    <dgm:cxn modelId="{91769734-E9A6-4848-8FED-B518B1D823D5}" type="presParOf" srcId="{A10F1E25-335F-4FF7-9DF3-DA34D16E647E}" destId="{A6946477-FECB-41FD-9206-392EDC2A358C}" srcOrd="1" destOrd="0" presId="urn:microsoft.com/office/officeart/2005/8/layout/orgChart1"/>
    <dgm:cxn modelId="{8BC224D9-51D4-45D0-8CFE-CEDEC25DE4C0}" type="presParOf" srcId="{A6946477-FECB-41FD-9206-392EDC2A358C}" destId="{4C292259-BAEE-4B08-AC7B-D92859C5799A}" srcOrd="0" destOrd="0" presId="urn:microsoft.com/office/officeart/2005/8/layout/orgChart1"/>
    <dgm:cxn modelId="{CBB987F5-04FE-4BE4-B820-A0B31EF2AA66}" type="presParOf" srcId="{A6946477-FECB-41FD-9206-392EDC2A358C}" destId="{3A6E0C81-CD74-4214-86EE-CA8B146A66C5}" srcOrd="1" destOrd="0" presId="urn:microsoft.com/office/officeart/2005/8/layout/orgChart1"/>
    <dgm:cxn modelId="{35EBE04D-77F5-4A1F-9894-87911ECBE0AE}" type="presParOf" srcId="{3A6E0C81-CD74-4214-86EE-CA8B146A66C5}" destId="{B078F2B7-2C0F-4680-A302-3334719C0403}" srcOrd="0" destOrd="0" presId="urn:microsoft.com/office/officeart/2005/8/layout/orgChart1"/>
    <dgm:cxn modelId="{338FF91D-61F9-402E-AC4C-8E577BA8CCFF}" type="presParOf" srcId="{B078F2B7-2C0F-4680-A302-3334719C0403}" destId="{B835E2D5-4712-4F23-A8EB-5EDFC3264292}" srcOrd="0" destOrd="0" presId="urn:microsoft.com/office/officeart/2005/8/layout/orgChart1"/>
    <dgm:cxn modelId="{C33C762B-0361-430C-B359-EA6A469B597E}" type="presParOf" srcId="{B078F2B7-2C0F-4680-A302-3334719C0403}" destId="{21C34653-51DB-4624-9FA9-F83B5125F647}" srcOrd="1" destOrd="0" presId="urn:microsoft.com/office/officeart/2005/8/layout/orgChart1"/>
    <dgm:cxn modelId="{B502875A-136E-414D-AF15-F9AC1F9513E9}" type="presParOf" srcId="{3A6E0C81-CD74-4214-86EE-CA8B146A66C5}" destId="{698565F6-244B-4446-85EB-1CAF0242B1D6}" srcOrd="1" destOrd="0" presId="urn:microsoft.com/office/officeart/2005/8/layout/orgChart1"/>
    <dgm:cxn modelId="{D9B6E156-A3EE-41C1-A573-0C0115ED78EA}" type="presParOf" srcId="{698565F6-244B-4446-85EB-1CAF0242B1D6}" destId="{C32A755C-32BE-41D7-ABEF-7E546FDE5CE2}" srcOrd="0" destOrd="0" presId="urn:microsoft.com/office/officeart/2005/8/layout/orgChart1"/>
    <dgm:cxn modelId="{B06B6A2F-FDA7-45DD-A53B-1A28FDEBAC16}" type="presParOf" srcId="{698565F6-244B-4446-85EB-1CAF0242B1D6}" destId="{A3C81C02-592F-472F-96A4-CAD884ED349B}" srcOrd="1" destOrd="0" presId="urn:microsoft.com/office/officeart/2005/8/layout/orgChart1"/>
    <dgm:cxn modelId="{51C93760-817D-4C18-971B-2A15E51DCB14}" type="presParOf" srcId="{A3C81C02-592F-472F-96A4-CAD884ED349B}" destId="{B620E7A2-8104-4F39-9915-724C41B1D925}" srcOrd="0" destOrd="0" presId="urn:microsoft.com/office/officeart/2005/8/layout/orgChart1"/>
    <dgm:cxn modelId="{45A9FA52-2CF9-4344-BAF8-D7B3F0D4A5D9}" type="presParOf" srcId="{B620E7A2-8104-4F39-9915-724C41B1D925}" destId="{D774D627-587C-4A9E-B222-6618677C1751}" srcOrd="0" destOrd="0" presId="urn:microsoft.com/office/officeart/2005/8/layout/orgChart1"/>
    <dgm:cxn modelId="{74F4280D-8FEA-4BEC-9142-025E2BAE529E}" type="presParOf" srcId="{B620E7A2-8104-4F39-9915-724C41B1D925}" destId="{1699ECA0-8100-43C0-9CA7-D83EE7DE3049}" srcOrd="1" destOrd="0" presId="urn:microsoft.com/office/officeart/2005/8/layout/orgChart1"/>
    <dgm:cxn modelId="{CA9655AF-4E5E-434F-B73F-9910999DB05C}" type="presParOf" srcId="{A3C81C02-592F-472F-96A4-CAD884ED349B}" destId="{FBC9265C-E161-4D79-AFF2-656B11A09150}" srcOrd="1" destOrd="0" presId="urn:microsoft.com/office/officeart/2005/8/layout/orgChart1"/>
    <dgm:cxn modelId="{FBA74186-9844-47E7-804C-0CAA513D2917}" type="presParOf" srcId="{A3C81C02-592F-472F-96A4-CAD884ED349B}" destId="{2F25077A-7DD5-4ED4-8E80-1181A9B0F558}" srcOrd="2" destOrd="0" presId="urn:microsoft.com/office/officeart/2005/8/layout/orgChart1"/>
    <dgm:cxn modelId="{57528A14-A377-4E3D-BE97-8FE406238A1D}" type="presParOf" srcId="{698565F6-244B-4446-85EB-1CAF0242B1D6}" destId="{706CCCD3-9D7F-4876-BBA9-4158C1EB3481}" srcOrd="2" destOrd="0" presId="urn:microsoft.com/office/officeart/2005/8/layout/orgChart1"/>
    <dgm:cxn modelId="{3C55C927-DCA4-4FC3-B640-672FDC53C353}" type="presParOf" srcId="{698565F6-244B-4446-85EB-1CAF0242B1D6}" destId="{469D42D9-41C9-4546-B043-D7B817E758E0}" srcOrd="3" destOrd="0" presId="urn:microsoft.com/office/officeart/2005/8/layout/orgChart1"/>
    <dgm:cxn modelId="{6D06BC25-D630-478B-A247-88A50449804D}" type="presParOf" srcId="{469D42D9-41C9-4546-B043-D7B817E758E0}" destId="{C2740853-CBDE-4C2F-887F-AE32A617170A}" srcOrd="0" destOrd="0" presId="urn:microsoft.com/office/officeart/2005/8/layout/orgChart1"/>
    <dgm:cxn modelId="{1E598203-E3E2-4A13-8826-AAFABC0CD505}" type="presParOf" srcId="{C2740853-CBDE-4C2F-887F-AE32A617170A}" destId="{BB24794B-41A6-4689-BDF5-0F7A71BFAA71}" srcOrd="0" destOrd="0" presId="urn:microsoft.com/office/officeart/2005/8/layout/orgChart1"/>
    <dgm:cxn modelId="{02674CAA-DC4E-4A0A-8DA7-EDC6592FD573}" type="presParOf" srcId="{C2740853-CBDE-4C2F-887F-AE32A617170A}" destId="{A295A4C5-E658-45FD-8E5C-9BB91D1C89C9}" srcOrd="1" destOrd="0" presId="urn:microsoft.com/office/officeart/2005/8/layout/orgChart1"/>
    <dgm:cxn modelId="{361C8AF6-CF95-436E-BC7D-A26381279137}" type="presParOf" srcId="{469D42D9-41C9-4546-B043-D7B817E758E0}" destId="{23779C5F-50E9-4A74-8BB0-22E0C02F8B02}" srcOrd="1" destOrd="0" presId="urn:microsoft.com/office/officeart/2005/8/layout/orgChart1"/>
    <dgm:cxn modelId="{C1CF5786-10CC-4DF0-9239-2088859057B9}" type="presParOf" srcId="{469D42D9-41C9-4546-B043-D7B817E758E0}" destId="{9A41A33A-AFF6-49B6-8531-E8EF521DBC22}" srcOrd="2" destOrd="0" presId="urn:microsoft.com/office/officeart/2005/8/layout/orgChart1"/>
    <dgm:cxn modelId="{070A7EAF-C25D-47ED-9BAB-F43551317F7A}" type="presParOf" srcId="{3A6E0C81-CD74-4214-86EE-CA8B146A66C5}" destId="{CBE19DEF-181D-4577-B01A-F5558C9569E6}" srcOrd="2" destOrd="0" presId="urn:microsoft.com/office/officeart/2005/8/layout/orgChart1"/>
    <dgm:cxn modelId="{FFC0E658-0C64-4E98-9A06-780F2978EBD3}" type="presParOf" srcId="{A10F1E25-335F-4FF7-9DF3-DA34D16E647E}" destId="{354AB768-DA02-46AA-8CE5-A5769E1A5E6B}" srcOrd="2" destOrd="0" presId="urn:microsoft.com/office/officeart/2005/8/layout/orgChart1"/>
    <dgm:cxn modelId="{87D46364-1B5D-4873-9DF7-AAE20CB3D2C7}" type="presParOf" srcId="{A36FAF08-87DF-47E6-A6BA-C22BF40BD7B1}" destId="{A1B5B705-71A8-4695-A88E-C0CB88090300}" srcOrd="2" destOrd="0" presId="urn:microsoft.com/office/officeart/2005/8/layout/orgChart1"/>
    <dgm:cxn modelId="{F833C7C3-0986-4866-B7D2-07B0FC2EEEAB}" type="presParOf" srcId="{794F9CD7-C4FE-43B4-B16B-3F01D1C5D25F}" destId="{F68E374E-794E-4C79-B11A-377E8C347A6B}" srcOrd="2" destOrd="0" presId="urn:microsoft.com/office/officeart/2005/8/layout/orgChart1"/>
    <dgm:cxn modelId="{BCDB7254-CD78-4425-8792-FE8FC4B4B790}" type="presParOf" srcId="{E995D1AC-8E97-41B5-91F0-24A6718D9E95}" destId="{F46D3350-FE53-47C0-AA52-206C7EEC248A}" srcOrd="4" destOrd="0" presId="urn:microsoft.com/office/officeart/2005/8/layout/orgChart1"/>
    <dgm:cxn modelId="{0BB9DCCC-38C7-4AAB-8C14-EFBB17931BE2}" type="presParOf" srcId="{E995D1AC-8E97-41B5-91F0-24A6718D9E95}" destId="{D8B43EA9-C821-4F67-A8F6-6ED6A727002D}" srcOrd="5" destOrd="0" presId="urn:microsoft.com/office/officeart/2005/8/layout/orgChart1"/>
    <dgm:cxn modelId="{68D5577C-82BD-4A39-AC1B-B5557389E872}" type="presParOf" srcId="{D8B43EA9-C821-4F67-A8F6-6ED6A727002D}" destId="{69F6087E-A90A-4EF7-8B69-B235BD59B263}" srcOrd="0" destOrd="0" presId="urn:microsoft.com/office/officeart/2005/8/layout/orgChart1"/>
    <dgm:cxn modelId="{7A660D64-0AA7-4C14-BB8E-1D9130A98016}" type="presParOf" srcId="{69F6087E-A90A-4EF7-8B69-B235BD59B263}" destId="{92B8788D-0568-4A4F-A2BC-22D358B49FA0}" srcOrd="0" destOrd="0" presId="urn:microsoft.com/office/officeart/2005/8/layout/orgChart1"/>
    <dgm:cxn modelId="{C59F4F60-BB52-451D-AD5F-12E0B5202C37}" type="presParOf" srcId="{69F6087E-A90A-4EF7-8B69-B235BD59B263}" destId="{02013775-72E3-4250-8DA3-E02B1FCD16AA}" srcOrd="1" destOrd="0" presId="urn:microsoft.com/office/officeart/2005/8/layout/orgChart1"/>
    <dgm:cxn modelId="{D8464E57-14FF-4774-AFC1-3A82047558DA}" type="presParOf" srcId="{D8B43EA9-C821-4F67-A8F6-6ED6A727002D}" destId="{5FB93BC6-29E1-432E-BDB9-044B543F1760}" srcOrd="1" destOrd="0" presId="urn:microsoft.com/office/officeart/2005/8/layout/orgChart1"/>
    <dgm:cxn modelId="{DCB4699E-B2A0-46E6-A6B1-BBE4D8BAB909}" type="presParOf" srcId="{D8B43EA9-C821-4F67-A8F6-6ED6A727002D}" destId="{A5512376-8DEF-4D98-BEE5-62E7C46741BA}" srcOrd="2" destOrd="0" presId="urn:microsoft.com/office/officeart/2005/8/layout/orgChart1"/>
    <dgm:cxn modelId="{3450DA2F-D2B9-4727-A82C-AC8EED5D432D}" type="presParOf" srcId="{E995D1AC-8E97-41B5-91F0-24A6718D9E95}" destId="{E4468039-BAD2-455A-BCF5-382FB3F9EFC7}" srcOrd="6" destOrd="0" presId="urn:microsoft.com/office/officeart/2005/8/layout/orgChart1"/>
    <dgm:cxn modelId="{8A19A984-4F6F-45A1-8A7A-E61AFAEC31F1}" type="presParOf" srcId="{E995D1AC-8E97-41B5-91F0-24A6718D9E95}" destId="{F901BBFE-B506-491F-AEB0-CE42C016AF08}" srcOrd="7" destOrd="0" presId="urn:microsoft.com/office/officeart/2005/8/layout/orgChart1"/>
    <dgm:cxn modelId="{53CEA7EA-D5C2-4CD4-953B-E80ACB65B3FC}" type="presParOf" srcId="{F901BBFE-B506-491F-AEB0-CE42C016AF08}" destId="{45F393AF-63EA-4D33-BCCC-FEEF9898DB40}" srcOrd="0" destOrd="0" presId="urn:microsoft.com/office/officeart/2005/8/layout/orgChart1"/>
    <dgm:cxn modelId="{E2A60C87-97B1-43C1-AA17-EF649B64EB3B}" type="presParOf" srcId="{45F393AF-63EA-4D33-BCCC-FEEF9898DB40}" destId="{397056C5-9A09-40D2-8676-DFF2BEB093DD}" srcOrd="0" destOrd="0" presId="urn:microsoft.com/office/officeart/2005/8/layout/orgChart1"/>
    <dgm:cxn modelId="{27C8EED4-4446-494B-A37A-FE5F0CED686B}" type="presParOf" srcId="{45F393AF-63EA-4D33-BCCC-FEEF9898DB40}" destId="{DEAB4B70-F758-48B8-BFD5-FDFECCBFFD46}" srcOrd="1" destOrd="0" presId="urn:microsoft.com/office/officeart/2005/8/layout/orgChart1"/>
    <dgm:cxn modelId="{F4CF6C8C-D5E4-4621-8B7E-1CA543EC5163}" type="presParOf" srcId="{F901BBFE-B506-491F-AEB0-CE42C016AF08}" destId="{766146D0-E79B-44E3-BFEC-73A2B0101B53}" srcOrd="1" destOrd="0" presId="urn:microsoft.com/office/officeart/2005/8/layout/orgChart1"/>
    <dgm:cxn modelId="{D4863C1F-DFAB-4ABF-A457-3E8E56070896}" type="presParOf" srcId="{766146D0-E79B-44E3-BFEC-73A2B0101B53}" destId="{F1882CEB-B50D-40D5-B632-03EAFE315F07}" srcOrd="0" destOrd="0" presId="urn:microsoft.com/office/officeart/2005/8/layout/orgChart1"/>
    <dgm:cxn modelId="{D35C9995-CEC9-473C-B3BD-EE36A57621E7}" type="presParOf" srcId="{766146D0-E79B-44E3-BFEC-73A2B0101B53}" destId="{3CCF1013-749C-457C-B20C-F913BA77B0DC}" srcOrd="1" destOrd="0" presId="urn:microsoft.com/office/officeart/2005/8/layout/orgChart1"/>
    <dgm:cxn modelId="{1E9C17B8-B318-4081-9681-DB9EED8FE33C}" type="presParOf" srcId="{3CCF1013-749C-457C-B20C-F913BA77B0DC}" destId="{553E29E9-0079-4B2B-8A45-9B4978D3623B}" srcOrd="0" destOrd="0" presId="urn:microsoft.com/office/officeart/2005/8/layout/orgChart1"/>
    <dgm:cxn modelId="{2CCF0ACC-EB5E-40AA-B0E1-C197E7114CA1}" type="presParOf" srcId="{553E29E9-0079-4B2B-8A45-9B4978D3623B}" destId="{07D70241-04D0-4766-B950-8115DD06B1F4}" srcOrd="0" destOrd="0" presId="urn:microsoft.com/office/officeart/2005/8/layout/orgChart1"/>
    <dgm:cxn modelId="{55724742-27F9-4787-8723-704589BAC502}" type="presParOf" srcId="{553E29E9-0079-4B2B-8A45-9B4978D3623B}" destId="{F014BF33-2401-4C72-BCF0-24BE3286E167}" srcOrd="1" destOrd="0" presId="urn:microsoft.com/office/officeart/2005/8/layout/orgChart1"/>
    <dgm:cxn modelId="{E390826E-9F39-4188-9F81-CEC9D9C258F4}" type="presParOf" srcId="{3CCF1013-749C-457C-B20C-F913BA77B0DC}" destId="{ECBFCF4C-92B9-4370-A95B-3B719E732B3C}" srcOrd="1" destOrd="0" presId="urn:microsoft.com/office/officeart/2005/8/layout/orgChart1"/>
    <dgm:cxn modelId="{8366025B-2534-4ABD-981A-F31C5CCA3505}" type="presParOf" srcId="{ECBFCF4C-92B9-4370-A95B-3B719E732B3C}" destId="{B05FF0E7-05FE-4C46-81B5-5E12919E8878}" srcOrd="0" destOrd="0" presId="urn:microsoft.com/office/officeart/2005/8/layout/orgChart1"/>
    <dgm:cxn modelId="{786406C6-DCAB-4E0B-B958-4B44DCDD2B31}" type="presParOf" srcId="{ECBFCF4C-92B9-4370-A95B-3B719E732B3C}" destId="{184939F9-E341-4463-9F10-A3231615706E}" srcOrd="1" destOrd="0" presId="urn:microsoft.com/office/officeart/2005/8/layout/orgChart1"/>
    <dgm:cxn modelId="{9CA61CBD-A57D-4C65-96EA-76B161B0A854}" type="presParOf" srcId="{184939F9-E341-4463-9F10-A3231615706E}" destId="{C222D3F8-B572-4252-8C20-84D2AB959C60}" srcOrd="0" destOrd="0" presId="urn:microsoft.com/office/officeart/2005/8/layout/orgChart1"/>
    <dgm:cxn modelId="{02E06727-CBB3-4ABE-88C3-7C4CEE25FB98}" type="presParOf" srcId="{C222D3F8-B572-4252-8C20-84D2AB959C60}" destId="{6BE4D25E-336A-4F07-80C4-407AB3C2B6B3}" srcOrd="0" destOrd="0" presId="urn:microsoft.com/office/officeart/2005/8/layout/orgChart1"/>
    <dgm:cxn modelId="{CC4A3353-7D03-44A0-B671-9485F991BBB3}" type="presParOf" srcId="{C222D3F8-B572-4252-8C20-84D2AB959C60}" destId="{C314547B-3B14-40DA-9F2D-5F9C6A4B6403}" srcOrd="1" destOrd="0" presId="urn:microsoft.com/office/officeart/2005/8/layout/orgChart1"/>
    <dgm:cxn modelId="{7D331F37-BB79-4BBA-82BE-B9CB216D7BAE}" type="presParOf" srcId="{184939F9-E341-4463-9F10-A3231615706E}" destId="{6BCD6325-FCA2-45D6-A4B6-FCFBBC825660}" srcOrd="1" destOrd="0" presId="urn:microsoft.com/office/officeart/2005/8/layout/orgChart1"/>
    <dgm:cxn modelId="{AD4BBC54-416D-41B7-8BE2-79449E105F22}" type="presParOf" srcId="{184939F9-E341-4463-9F10-A3231615706E}" destId="{89C3D4B0-CAA5-424A-AB18-1DBEFCD1B59A}" srcOrd="2" destOrd="0" presId="urn:microsoft.com/office/officeart/2005/8/layout/orgChart1"/>
    <dgm:cxn modelId="{63426F34-51F3-4A59-99AB-F80551CE64E9}" type="presParOf" srcId="{ECBFCF4C-92B9-4370-A95B-3B719E732B3C}" destId="{2D1A1650-D3BC-45C7-B1D6-9EBA84D813B4}" srcOrd="2" destOrd="0" presId="urn:microsoft.com/office/officeart/2005/8/layout/orgChart1"/>
    <dgm:cxn modelId="{466BF51D-F08D-48B9-B911-5FC729A554C8}" type="presParOf" srcId="{ECBFCF4C-92B9-4370-A95B-3B719E732B3C}" destId="{C5E051EE-EB8C-4A85-A01D-4AC9A492BEA0}" srcOrd="3" destOrd="0" presId="urn:microsoft.com/office/officeart/2005/8/layout/orgChart1"/>
    <dgm:cxn modelId="{5E307AB8-905E-4AF6-98E4-70F6AD91FF9B}" type="presParOf" srcId="{C5E051EE-EB8C-4A85-A01D-4AC9A492BEA0}" destId="{584C700C-3C31-4EB1-A92A-177B400C958D}" srcOrd="0" destOrd="0" presId="urn:microsoft.com/office/officeart/2005/8/layout/orgChart1"/>
    <dgm:cxn modelId="{F1A77B25-D14E-481C-8854-86CA2499CC0C}" type="presParOf" srcId="{584C700C-3C31-4EB1-A92A-177B400C958D}" destId="{327F7B94-BC86-4247-8166-48D9FF4E49CE}" srcOrd="0" destOrd="0" presId="urn:microsoft.com/office/officeart/2005/8/layout/orgChart1"/>
    <dgm:cxn modelId="{40F346C0-9E26-4A31-BC8C-10C49CD4B0AD}" type="presParOf" srcId="{584C700C-3C31-4EB1-A92A-177B400C958D}" destId="{E620DF44-0EE5-4722-9F4F-DBE5D7DF3958}" srcOrd="1" destOrd="0" presId="urn:microsoft.com/office/officeart/2005/8/layout/orgChart1"/>
    <dgm:cxn modelId="{5FB30A60-8F4B-4B20-8C9E-8E67086FE65B}" type="presParOf" srcId="{C5E051EE-EB8C-4A85-A01D-4AC9A492BEA0}" destId="{068E5AD5-E2D3-404A-9E5F-8FCFC86F6E9A}" srcOrd="1" destOrd="0" presId="urn:microsoft.com/office/officeart/2005/8/layout/orgChart1"/>
    <dgm:cxn modelId="{4E9F1C30-AE1E-448C-B4EB-DD84C90DF99A}" type="presParOf" srcId="{C5E051EE-EB8C-4A85-A01D-4AC9A492BEA0}" destId="{D70FFF07-3A99-42A0-9327-A352DD89F87C}" srcOrd="2" destOrd="0" presId="urn:microsoft.com/office/officeart/2005/8/layout/orgChart1"/>
    <dgm:cxn modelId="{1E60AC6D-4921-464C-916A-C620E2717926}" type="presParOf" srcId="{ECBFCF4C-92B9-4370-A95B-3B719E732B3C}" destId="{F0979D4F-4F98-42DA-B689-7492019E81F8}" srcOrd="4" destOrd="0" presId="urn:microsoft.com/office/officeart/2005/8/layout/orgChart1"/>
    <dgm:cxn modelId="{B6AA1FD3-E875-4495-8706-09CE202FDBCA}" type="presParOf" srcId="{ECBFCF4C-92B9-4370-A95B-3B719E732B3C}" destId="{F3648928-C311-4D26-8983-8BD2CE8533B4}" srcOrd="5" destOrd="0" presId="urn:microsoft.com/office/officeart/2005/8/layout/orgChart1"/>
    <dgm:cxn modelId="{F97090C3-B23A-410F-ACCD-8C75A54C7692}" type="presParOf" srcId="{F3648928-C311-4D26-8983-8BD2CE8533B4}" destId="{ECFC71C6-1E71-40F8-922D-848C334E91F1}" srcOrd="0" destOrd="0" presId="urn:microsoft.com/office/officeart/2005/8/layout/orgChart1"/>
    <dgm:cxn modelId="{D03E8EF2-0517-435E-92CD-A007DE5080DD}" type="presParOf" srcId="{ECFC71C6-1E71-40F8-922D-848C334E91F1}" destId="{888F0B2C-9AA0-43CE-A037-B1B3508C63B6}" srcOrd="0" destOrd="0" presId="urn:microsoft.com/office/officeart/2005/8/layout/orgChart1"/>
    <dgm:cxn modelId="{1593FFED-D72A-4ECD-B3A1-8F1023045089}" type="presParOf" srcId="{ECFC71C6-1E71-40F8-922D-848C334E91F1}" destId="{C128983B-98FF-4719-B3A1-AAAE3CD311F9}" srcOrd="1" destOrd="0" presId="urn:microsoft.com/office/officeart/2005/8/layout/orgChart1"/>
    <dgm:cxn modelId="{826DA3A7-4D05-4BDD-8E8C-F3B46E3D7098}" type="presParOf" srcId="{F3648928-C311-4D26-8983-8BD2CE8533B4}" destId="{10B36048-AB43-4A62-80E1-4639F2210A7A}" srcOrd="1" destOrd="0" presId="urn:microsoft.com/office/officeart/2005/8/layout/orgChart1"/>
    <dgm:cxn modelId="{D3DC8CD9-0A70-4E07-8D9F-DD8C0DE832AF}" type="presParOf" srcId="{10B36048-AB43-4A62-80E1-4639F2210A7A}" destId="{FDB4CC83-B1C8-4391-B8D1-99D2CBE74933}" srcOrd="0" destOrd="0" presId="urn:microsoft.com/office/officeart/2005/8/layout/orgChart1"/>
    <dgm:cxn modelId="{B65CB7A1-5F21-48AC-A7B4-48224488D73C}" type="presParOf" srcId="{10B36048-AB43-4A62-80E1-4639F2210A7A}" destId="{07345F81-BB3D-4BD2-8CA1-FFAE81D9F7B5}" srcOrd="1" destOrd="0" presId="urn:microsoft.com/office/officeart/2005/8/layout/orgChart1"/>
    <dgm:cxn modelId="{4F14B386-A877-46E3-B638-3860380F66D4}" type="presParOf" srcId="{07345F81-BB3D-4BD2-8CA1-FFAE81D9F7B5}" destId="{5A1788BA-B90D-4EC3-AB3C-3285F716CB64}" srcOrd="0" destOrd="0" presId="urn:microsoft.com/office/officeart/2005/8/layout/orgChart1"/>
    <dgm:cxn modelId="{5434037B-9AF9-43DA-9B32-752F60991E1A}" type="presParOf" srcId="{5A1788BA-B90D-4EC3-AB3C-3285F716CB64}" destId="{BA8DA2C8-BBF4-480F-B2F9-4BF343D226B0}" srcOrd="0" destOrd="0" presId="urn:microsoft.com/office/officeart/2005/8/layout/orgChart1"/>
    <dgm:cxn modelId="{D0232931-CD46-4120-B0D5-13F834AB29FF}" type="presParOf" srcId="{5A1788BA-B90D-4EC3-AB3C-3285F716CB64}" destId="{A2B56946-5BED-4389-A386-732F1BB1DC49}" srcOrd="1" destOrd="0" presId="urn:microsoft.com/office/officeart/2005/8/layout/orgChart1"/>
    <dgm:cxn modelId="{D5900535-0F69-4061-BAF5-3303F24E0807}" type="presParOf" srcId="{07345F81-BB3D-4BD2-8CA1-FFAE81D9F7B5}" destId="{679DCBDA-74E5-48E7-A4CB-126B7129102E}" srcOrd="1" destOrd="0" presId="urn:microsoft.com/office/officeart/2005/8/layout/orgChart1"/>
    <dgm:cxn modelId="{8CFF97C1-6E8C-4350-A63F-D736240E513F}" type="presParOf" srcId="{679DCBDA-74E5-48E7-A4CB-126B7129102E}" destId="{79773752-53F0-43E2-A579-1041C5ED15AD}" srcOrd="0" destOrd="0" presId="urn:microsoft.com/office/officeart/2005/8/layout/orgChart1"/>
    <dgm:cxn modelId="{DF5937E6-9EA8-4916-9615-51166BC3DEDD}" type="presParOf" srcId="{679DCBDA-74E5-48E7-A4CB-126B7129102E}" destId="{1F838B44-6C02-4751-9AA6-982FAD4E7639}" srcOrd="1" destOrd="0" presId="urn:microsoft.com/office/officeart/2005/8/layout/orgChart1"/>
    <dgm:cxn modelId="{1B25F4F1-C81A-4D09-BA44-B4332208CF13}" type="presParOf" srcId="{1F838B44-6C02-4751-9AA6-982FAD4E7639}" destId="{FFF20B61-877B-4E5A-9E31-B7B26C9F664D}" srcOrd="0" destOrd="0" presId="urn:microsoft.com/office/officeart/2005/8/layout/orgChart1"/>
    <dgm:cxn modelId="{7B573087-54F1-41DA-878E-DF166CAE85D0}" type="presParOf" srcId="{FFF20B61-877B-4E5A-9E31-B7B26C9F664D}" destId="{CC2CE2A1-8250-45D3-91F9-4AE2D41C5233}" srcOrd="0" destOrd="0" presId="urn:microsoft.com/office/officeart/2005/8/layout/orgChart1"/>
    <dgm:cxn modelId="{7ED07C8E-9205-4428-9D55-87AB893EFC58}" type="presParOf" srcId="{FFF20B61-877B-4E5A-9E31-B7B26C9F664D}" destId="{B0A2D2BC-1661-4CFF-A718-F29018229C37}" srcOrd="1" destOrd="0" presId="urn:microsoft.com/office/officeart/2005/8/layout/orgChart1"/>
    <dgm:cxn modelId="{94DCEF44-4F6A-47EB-BEC6-FD89E7CACFDA}" type="presParOf" srcId="{1F838B44-6C02-4751-9AA6-982FAD4E7639}" destId="{FF0AB351-A8E6-47F5-A993-3FFE320F74FC}" srcOrd="1" destOrd="0" presId="urn:microsoft.com/office/officeart/2005/8/layout/orgChart1"/>
    <dgm:cxn modelId="{667BCA19-6A2D-458D-998F-BD4FBD5DB027}" type="presParOf" srcId="{1F838B44-6C02-4751-9AA6-982FAD4E7639}" destId="{F75CE01C-3712-43DB-A1E6-7795BFAFACF1}" srcOrd="2" destOrd="0" presId="urn:microsoft.com/office/officeart/2005/8/layout/orgChart1"/>
    <dgm:cxn modelId="{8F90A11E-4776-43B9-9C7D-B781B6F9B7F4}" type="presParOf" srcId="{07345F81-BB3D-4BD2-8CA1-FFAE81D9F7B5}" destId="{A87D9312-8097-44F5-BD7D-D42FD22D72BB}" srcOrd="2" destOrd="0" presId="urn:microsoft.com/office/officeart/2005/8/layout/orgChart1"/>
    <dgm:cxn modelId="{526715D9-DE5B-4044-9D8A-91DB87DCCC01}" type="presParOf" srcId="{F3648928-C311-4D26-8983-8BD2CE8533B4}" destId="{F8976CCD-A55D-4D56-AD68-D9C3611E4C7A}" srcOrd="2" destOrd="0" presId="urn:microsoft.com/office/officeart/2005/8/layout/orgChart1"/>
    <dgm:cxn modelId="{986173D5-4893-4966-A10F-B2C302A34375}" type="presParOf" srcId="{3CCF1013-749C-457C-B20C-F913BA77B0DC}" destId="{EB6DF1D8-55C8-4A92-8105-D535769FEE28}" srcOrd="2" destOrd="0" presId="urn:microsoft.com/office/officeart/2005/8/layout/orgChart1"/>
    <dgm:cxn modelId="{77BAD5C9-8B44-4963-A795-882E966F35ED}" type="presParOf" srcId="{F901BBFE-B506-491F-AEB0-CE42C016AF08}" destId="{7E3199B9-53B4-476D-9686-D1F16D614F7D}" srcOrd="2" destOrd="0" presId="urn:microsoft.com/office/officeart/2005/8/layout/orgChart1"/>
    <dgm:cxn modelId="{7D57D887-4386-4E0F-80D3-AB5817E31E9D}" type="presParOf" srcId="{E995D1AC-8E97-41B5-91F0-24A6718D9E95}" destId="{3BFDE748-3F6C-4322-9F4D-D1B9A5722901}" srcOrd="8" destOrd="0" presId="urn:microsoft.com/office/officeart/2005/8/layout/orgChart1"/>
    <dgm:cxn modelId="{5C6E519E-9070-4E97-9324-4783AA438663}" type="presParOf" srcId="{E995D1AC-8E97-41B5-91F0-24A6718D9E95}" destId="{AF9BE555-8313-4756-BA0C-9EF923B1AFC6}" srcOrd="9" destOrd="0" presId="urn:microsoft.com/office/officeart/2005/8/layout/orgChart1"/>
    <dgm:cxn modelId="{3C576A9F-D428-4217-9503-1D465AFD545B}" type="presParOf" srcId="{AF9BE555-8313-4756-BA0C-9EF923B1AFC6}" destId="{4E3077D1-1184-4D76-AFE6-9CE4E04F39A9}" srcOrd="0" destOrd="0" presId="urn:microsoft.com/office/officeart/2005/8/layout/orgChart1"/>
    <dgm:cxn modelId="{C6C677CB-1542-4384-86B7-A11BBFA21F20}" type="presParOf" srcId="{4E3077D1-1184-4D76-AFE6-9CE4E04F39A9}" destId="{1A294809-2646-45BE-83F8-94B085160CD2}" srcOrd="0" destOrd="0" presId="urn:microsoft.com/office/officeart/2005/8/layout/orgChart1"/>
    <dgm:cxn modelId="{D17B7C2B-870D-49F9-BC65-28D947733AE7}" type="presParOf" srcId="{4E3077D1-1184-4D76-AFE6-9CE4E04F39A9}" destId="{487DAF6F-8228-4197-8BC2-F9C61C16EC60}" srcOrd="1" destOrd="0" presId="urn:microsoft.com/office/officeart/2005/8/layout/orgChart1"/>
    <dgm:cxn modelId="{2D13CFE2-FFF3-456C-AE11-3CD6D5D589A7}" type="presParOf" srcId="{AF9BE555-8313-4756-BA0C-9EF923B1AFC6}" destId="{2365FA6E-23DC-493C-BEE1-7CEE3530E507}" srcOrd="1" destOrd="0" presId="urn:microsoft.com/office/officeart/2005/8/layout/orgChart1"/>
    <dgm:cxn modelId="{A7A45AE4-A8DC-459A-81D5-72F32D77A81F}" type="presParOf" srcId="{AF9BE555-8313-4756-BA0C-9EF923B1AFC6}" destId="{11D73DEA-4917-469B-945B-093F19D0B33A}" srcOrd="2" destOrd="0" presId="urn:microsoft.com/office/officeart/2005/8/layout/orgChart1"/>
    <dgm:cxn modelId="{33BB7242-F714-4F07-A896-2774D9C10419}" type="presParOf" srcId="{06AE32F9-50B7-428A-A956-0E8746AFC382}" destId="{5D0A7691-4A56-4D6C-93D2-691BA648F18A}" srcOrd="2" destOrd="0" presId="urn:microsoft.com/office/officeart/2005/8/layout/orgChart1"/>
    <dgm:cxn modelId="{3A326867-9BE3-441D-BE07-2034A6FBC8DF}" type="presParOf" srcId="{44DC00FB-1F80-451F-BB10-1CAAA6178C82}" destId="{0AF23764-735D-40B0-9BAF-1BC3EC9FBFF1}" srcOrd="4" destOrd="0" presId="urn:microsoft.com/office/officeart/2005/8/layout/orgChart1"/>
    <dgm:cxn modelId="{3107E519-6EDD-48B0-8457-1B2A75C26EA0}" type="presParOf" srcId="{44DC00FB-1F80-451F-BB10-1CAAA6178C82}" destId="{38A2E291-85DB-45AB-BB2B-AE731D8ACAD5}" srcOrd="5" destOrd="0" presId="urn:microsoft.com/office/officeart/2005/8/layout/orgChart1"/>
    <dgm:cxn modelId="{3E0EB2E3-80FF-421F-8DF6-43B93E753307}" type="presParOf" srcId="{38A2E291-85DB-45AB-BB2B-AE731D8ACAD5}" destId="{807314A1-DC8D-4CFB-B8C7-F1341C190D99}" srcOrd="0" destOrd="0" presId="urn:microsoft.com/office/officeart/2005/8/layout/orgChart1"/>
    <dgm:cxn modelId="{0912C96D-8420-46EC-9376-00D3332A220C}" type="presParOf" srcId="{807314A1-DC8D-4CFB-B8C7-F1341C190D99}" destId="{8F0D9303-BC56-47DF-A887-2E39E7D5748B}" srcOrd="0" destOrd="0" presId="urn:microsoft.com/office/officeart/2005/8/layout/orgChart1"/>
    <dgm:cxn modelId="{12573DBB-7D54-4226-A015-5EB229880F18}" type="presParOf" srcId="{807314A1-DC8D-4CFB-B8C7-F1341C190D99}" destId="{5FFBB9E6-CB60-4A25-9E1F-892AEFA4989A}" srcOrd="1" destOrd="0" presId="urn:microsoft.com/office/officeart/2005/8/layout/orgChart1"/>
    <dgm:cxn modelId="{C144ABD9-54E9-4237-9CD5-933D61554E85}" type="presParOf" srcId="{38A2E291-85DB-45AB-BB2B-AE731D8ACAD5}" destId="{AFA4C998-EE70-46AF-A85F-C24E73E7DE60}" srcOrd="1" destOrd="0" presId="urn:microsoft.com/office/officeart/2005/8/layout/orgChart1"/>
    <dgm:cxn modelId="{3884E27C-AD3A-4EE5-8E43-7C00AB8EB14C}" type="presParOf" srcId="{38A2E291-85DB-45AB-BB2B-AE731D8ACAD5}" destId="{3E04A6CC-BD2A-48FF-9B6B-2CEF351B0628}" srcOrd="2" destOrd="0" presId="urn:microsoft.com/office/officeart/2005/8/layout/orgChart1"/>
    <dgm:cxn modelId="{4D244798-A475-4260-B265-6A4C494045C4}" type="presParOf" srcId="{E3EB2197-1740-43FA-AC70-1CEB32EF23B3}" destId="{8E155BA5-7BE4-42A2-AFAE-DE94A1CEF230}" srcOrd="2" destOrd="0" presId="urn:microsoft.com/office/officeart/2005/8/layout/orgChart1"/>
    <dgm:cxn modelId="{B9253BA9-0DC8-4586-84EB-05D4BD6067C6}" type="presParOf" srcId="{523F94C9-9E3B-452A-9C4F-200E3DBF989A}" destId="{786913E5-2FDA-4D6D-991D-415AAC0CBF7A}" srcOrd="4" destOrd="0" presId="urn:microsoft.com/office/officeart/2005/8/layout/orgChart1"/>
    <dgm:cxn modelId="{D02279A2-CF40-4D42-ABF6-991F08D5168C}" type="presParOf" srcId="{523F94C9-9E3B-452A-9C4F-200E3DBF989A}" destId="{265F9298-C132-4902-A128-14060DDE1F25}" srcOrd="5" destOrd="0" presId="urn:microsoft.com/office/officeart/2005/8/layout/orgChart1"/>
    <dgm:cxn modelId="{CAB160FD-0B5A-40AB-B8F2-44E04303A93A}" type="presParOf" srcId="{265F9298-C132-4902-A128-14060DDE1F25}" destId="{7D468E57-E3D1-4632-AFAE-2F10317BEB9B}" srcOrd="0" destOrd="0" presId="urn:microsoft.com/office/officeart/2005/8/layout/orgChart1"/>
    <dgm:cxn modelId="{79DEB80A-2031-42DC-B92A-AC63705E516A}" type="presParOf" srcId="{7D468E57-E3D1-4632-AFAE-2F10317BEB9B}" destId="{2B16406F-D1A9-4991-8F67-D00516153A63}" srcOrd="0" destOrd="0" presId="urn:microsoft.com/office/officeart/2005/8/layout/orgChart1"/>
    <dgm:cxn modelId="{D517C836-1705-42D9-9B7E-97DDBE5D700D}" type="presParOf" srcId="{7D468E57-E3D1-4632-AFAE-2F10317BEB9B}" destId="{55965145-596C-4ABC-B9F5-5924AEDCAD9C}" srcOrd="1" destOrd="0" presId="urn:microsoft.com/office/officeart/2005/8/layout/orgChart1"/>
    <dgm:cxn modelId="{867B3CCF-7A27-462B-BD5C-F4DB614687A5}" type="presParOf" srcId="{265F9298-C132-4902-A128-14060DDE1F25}" destId="{08B28B01-0479-4FBA-BD71-12BCFD5A33A6}" srcOrd="1" destOrd="0" presId="urn:microsoft.com/office/officeart/2005/8/layout/orgChart1"/>
    <dgm:cxn modelId="{A1DA21FD-242D-467E-BF0C-2B83C1CA6C83}" type="presParOf" srcId="{08B28B01-0479-4FBA-BD71-12BCFD5A33A6}" destId="{EC65A1BC-B497-4FD6-A229-1C43F0EB28B3}" srcOrd="0" destOrd="0" presId="urn:microsoft.com/office/officeart/2005/8/layout/orgChart1"/>
    <dgm:cxn modelId="{D94DF1CA-9F1E-4E6A-8FB8-D0B00784D48D}" type="presParOf" srcId="{08B28B01-0479-4FBA-BD71-12BCFD5A33A6}" destId="{14ADE6B4-C7A9-442B-AE01-96DC114DE18F}" srcOrd="1" destOrd="0" presId="urn:microsoft.com/office/officeart/2005/8/layout/orgChart1"/>
    <dgm:cxn modelId="{2C164E62-CB7A-49C7-8609-5E03C46DBBC3}" type="presParOf" srcId="{14ADE6B4-C7A9-442B-AE01-96DC114DE18F}" destId="{BAE771D2-E789-4C35-8BA1-35ADDA3B2DE3}" srcOrd="0" destOrd="0" presId="urn:microsoft.com/office/officeart/2005/8/layout/orgChart1"/>
    <dgm:cxn modelId="{198DC21F-8885-4A68-A414-E344A6EAEA21}" type="presParOf" srcId="{BAE771D2-E789-4C35-8BA1-35ADDA3B2DE3}" destId="{B6D0F335-2700-4B58-A7BC-A9C6E75CB38C}" srcOrd="0" destOrd="0" presId="urn:microsoft.com/office/officeart/2005/8/layout/orgChart1"/>
    <dgm:cxn modelId="{4B5AFD54-C7CF-4D47-A626-AC7FCDA0E3CF}" type="presParOf" srcId="{BAE771D2-E789-4C35-8BA1-35ADDA3B2DE3}" destId="{1EB21B03-0346-4971-9DED-B67B90C2189A}" srcOrd="1" destOrd="0" presId="urn:microsoft.com/office/officeart/2005/8/layout/orgChart1"/>
    <dgm:cxn modelId="{7B6011E4-97C5-447B-BE0D-4D1375540F68}" type="presParOf" srcId="{14ADE6B4-C7A9-442B-AE01-96DC114DE18F}" destId="{C84D6696-7C38-4E30-A0ED-254BF1CD8799}" srcOrd="1" destOrd="0" presId="urn:microsoft.com/office/officeart/2005/8/layout/orgChart1"/>
    <dgm:cxn modelId="{4A1F9502-1212-418F-9917-474754233E9C}" type="presParOf" srcId="{C84D6696-7C38-4E30-A0ED-254BF1CD8799}" destId="{17C4A71E-B3DA-4AA8-967B-6BD6D6522C8F}" srcOrd="0" destOrd="0" presId="urn:microsoft.com/office/officeart/2005/8/layout/orgChart1"/>
    <dgm:cxn modelId="{D3BCAF0C-2ADB-4C20-AC70-49F41B268F52}" type="presParOf" srcId="{C84D6696-7C38-4E30-A0ED-254BF1CD8799}" destId="{0E64EE27-2DED-4BD1-9F16-282C8A50D287}" srcOrd="1" destOrd="0" presId="urn:microsoft.com/office/officeart/2005/8/layout/orgChart1"/>
    <dgm:cxn modelId="{506BD238-2C60-421E-AA6A-8D874CA4C547}" type="presParOf" srcId="{0E64EE27-2DED-4BD1-9F16-282C8A50D287}" destId="{C7A1FF5E-05ED-41F7-969D-45266DE8EC5D}" srcOrd="0" destOrd="0" presId="urn:microsoft.com/office/officeart/2005/8/layout/orgChart1"/>
    <dgm:cxn modelId="{158A5D44-A12B-446C-AA96-1EB7E89A2B44}" type="presParOf" srcId="{C7A1FF5E-05ED-41F7-969D-45266DE8EC5D}" destId="{4D6F6BD4-4CC7-418D-8221-A3833268CBAE}" srcOrd="0" destOrd="0" presId="urn:microsoft.com/office/officeart/2005/8/layout/orgChart1"/>
    <dgm:cxn modelId="{E8D83FC6-DCD9-4284-8A87-9658291D54DC}" type="presParOf" srcId="{C7A1FF5E-05ED-41F7-969D-45266DE8EC5D}" destId="{754F315F-1D20-4190-9FD7-EC8D5A00F6F4}" srcOrd="1" destOrd="0" presId="urn:microsoft.com/office/officeart/2005/8/layout/orgChart1"/>
    <dgm:cxn modelId="{962CE0AC-86DF-47E7-9E63-FBB5AB0A91B9}" type="presParOf" srcId="{0E64EE27-2DED-4BD1-9F16-282C8A50D287}" destId="{6BEAFC4C-9B47-4F58-A482-E94C313CCDC7}" srcOrd="1" destOrd="0" presId="urn:microsoft.com/office/officeart/2005/8/layout/orgChart1"/>
    <dgm:cxn modelId="{1D21CEB2-8F54-4B82-9B4D-1F8FED816FD3}" type="presParOf" srcId="{6BEAFC4C-9B47-4F58-A482-E94C313CCDC7}" destId="{08874F7B-3C58-479B-BB11-C4AA9A995973}" srcOrd="0" destOrd="0" presId="urn:microsoft.com/office/officeart/2005/8/layout/orgChart1"/>
    <dgm:cxn modelId="{48143009-9CF7-4774-90DF-530CF229F048}" type="presParOf" srcId="{6BEAFC4C-9B47-4F58-A482-E94C313CCDC7}" destId="{379B7A43-C9C7-43C8-9104-A88B90DC8900}" srcOrd="1" destOrd="0" presId="urn:microsoft.com/office/officeart/2005/8/layout/orgChart1"/>
    <dgm:cxn modelId="{33BC1C9F-651F-4CCB-96AD-B47600951E3B}" type="presParOf" srcId="{379B7A43-C9C7-43C8-9104-A88B90DC8900}" destId="{0F4A34EF-116C-4C0F-B402-3C2586283C83}" srcOrd="0" destOrd="0" presId="urn:microsoft.com/office/officeart/2005/8/layout/orgChart1"/>
    <dgm:cxn modelId="{1D010EB5-54CA-4CAE-8AD4-BAC77A626299}" type="presParOf" srcId="{0F4A34EF-116C-4C0F-B402-3C2586283C83}" destId="{1D48C404-590C-4546-AEFD-D7CE9A7CE5E2}" srcOrd="0" destOrd="0" presId="urn:microsoft.com/office/officeart/2005/8/layout/orgChart1"/>
    <dgm:cxn modelId="{E257AB29-B68C-4B93-8D4A-8470B7771815}" type="presParOf" srcId="{0F4A34EF-116C-4C0F-B402-3C2586283C83}" destId="{4E575ECC-36C1-43C4-9201-2FE86CC7DCA9}" srcOrd="1" destOrd="0" presId="urn:microsoft.com/office/officeart/2005/8/layout/orgChart1"/>
    <dgm:cxn modelId="{CC42C9F0-17CC-4872-92ED-23D657A58741}" type="presParOf" srcId="{379B7A43-C9C7-43C8-9104-A88B90DC8900}" destId="{DCE68D73-9AC8-4997-9132-D695701EABC6}" srcOrd="1" destOrd="0" presId="urn:microsoft.com/office/officeart/2005/8/layout/orgChart1"/>
    <dgm:cxn modelId="{C4345BFC-4F8D-485E-A017-416F6F1BF8FE}" type="presParOf" srcId="{DCE68D73-9AC8-4997-9132-D695701EABC6}" destId="{8E3A6047-D8D5-48AF-9C5B-0E4851393021}" srcOrd="0" destOrd="0" presId="urn:microsoft.com/office/officeart/2005/8/layout/orgChart1"/>
    <dgm:cxn modelId="{5672B080-D7B6-462A-9EDD-7199D222FBBB}" type="presParOf" srcId="{DCE68D73-9AC8-4997-9132-D695701EABC6}" destId="{DCCCACE5-3EE7-43E9-B1FD-7A2614C94C3E}" srcOrd="1" destOrd="0" presId="urn:microsoft.com/office/officeart/2005/8/layout/orgChart1"/>
    <dgm:cxn modelId="{6E35DDE0-99DF-4217-9F4D-B47A4AFFB9C4}" type="presParOf" srcId="{DCCCACE5-3EE7-43E9-B1FD-7A2614C94C3E}" destId="{10A69563-3EA2-4118-ABBF-80289E6B9BB5}" srcOrd="0" destOrd="0" presId="urn:microsoft.com/office/officeart/2005/8/layout/orgChart1"/>
    <dgm:cxn modelId="{2B13FF3A-CA0C-4105-AB51-C067EAD76F6A}" type="presParOf" srcId="{10A69563-3EA2-4118-ABBF-80289E6B9BB5}" destId="{3ACEF0CC-EDD4-49BD-BA2E-EB4CD076B181}" srcOrd="0" destOrd="0" presId="urn:microsoft.com/office/officeart/2005/8/layout/orgChart1"/>
    <dgm:cxn modelId="{B51D0BE9-FDA3-408F-9412-69275FF61599}" type="presParOf" srcId="{10A69563-3EA2-4118-ABBF-80289E6B9BB5}" destId="{16194886-7354-4BD7-98BE-78DC169DEBB9}" srcOrd="1" destOrd="0" presId="urn:microsoft.com/office/officeart/2005/8/layout/orgChart1"/>
    <dgm:cxn modelId="{6B682B54-7804-4A51-BCCC-4FAE39A33E52}" type="presParOf" srcId="{DCCCACE5-3EE7-43E9-B1FD-7A2614C94C3E}" destId="{92DF466B-631F-40B5-A0FD-7B223F72DF00}" srcOrd="1" destOrd="0" presId="urn:microsoft.com/office/officeart/2005/8/layout/orgChart1"/>
    <dgm:cxn modelId="{A33E8276-BA92-4732-8F8A-965556ACA41E}" type="presParOf" srcId="{92DF466B-631F-40B5-A0FD-7B223F72DF00}" destId="{1BFDCFE5-8BF3-404E-A73B-393232980356}" srcOrd="0" destOrd="0" presId="urn:microsoft.com/office/officeart/2005/8/layout/orgChart1"/>
    <dgm:cxn modelId="{9BC5B7C9-D6BC-406F-9B97-F3CF87C9921D}" type="presParOf" srcId="{92DF466B-631F-40B5-A0FD-7B223F72DF00}" destId="{43F1D8C5-15F0-4067-A562-2D016D8F2A55}" srcOrd="1" destOrd="0" presId="urn:microsoft.com/office/officeart/2005/8/layout/orgChart1"/>
    <dgm:cxn modelId="{A7D76A8A-A968-4E21-9AA6-D6ECE99122DA}" type="presParOf" srcId="{43F1D8C5-15F0-4067-A562-2D016D8F2A55}" destId="{EFEF5E90-3351-4113-8A16-0A126F915EC2}" srcOrd="0" destOrd="0" presId="urn:microsoft.com/office/officeart/2005/8/layout/orgChart1"/>
    <dgm:cxn modelId="{0FEE3B66-02A3-4605-8814-39B9E16BF486}" type="presParOf" srcId="{EFEF5E90-3351-4113-8A16-0A126F915EC2}" destId="{B909CA04-B87F-472F-9840-932B87F1799C}" srcOrd="0" destOrd="0" presId="urn:microsoft.com/office/officeart/2005/8/layout/orgChart1"/>
    <dgm:cxn modelId="{BA18A1FB-0DCA-4842-97EE-6B822D40C10B}" type="presParOf" srcId="{EFEF5E90-3351-4113-8A16-0A126F915EC2}" destId="{42CC9338-DD93-4636-B236-89E7928D9361}" srcOrd="1" destOrd="0" presId="urn:microsoft.com/office/officeart/2005/8/layout/orgChart1"/>
    <dgm:cxn modelId="{B34E3D26-7852-4827-B8C9-75A426DF296D}" type="presParOf" srcId="{43F1D8C5-15F0-4067-A562-2D016D8F2A55}" destId="{196DC5DC-9DBA-4B32-8A78-718D042347B5}" srcOrd="1" destOrd="0" presId="urn:microsoft.com/office/officeart/2005/8/layout/orgChart1"/>
    <dgm:cxn modelId="{3D29ADB7-7815-453D-A6F5-DA86AF163E7D}" type="presParOf" srcId="{196DC5DC-9DBA-4B32-8A78-718D042347B5}" destId="{AB9EFDD9-5222-4CD6-890C-5EE798C6AB5B}" srcOrd="0" destOrd="0" presId="urn:microsoft.com/office/officeart/2005/8/layout/orgChart1"/>
    <dgm:cxn modelId="{E02ABDEE-2FC4-4E34-9E41-12B748B2D9A7}" type="presParOf" srcId="{196DC5DC-9DBA-4B32-8A78-718D042347B5}" destId="{BFABE0D5-EACB-4AC0-8D26-D5A9BFF253F7}" srcOrd="1" destOrd="0" presId="urn:microsoft.com/office/officeart/2005/8/layout/orgChart1"/>
    <dgm:cxn modelId="{6BD70D1E-CC77-422B-9E65-0C4934139F1C}" type="presParOf" srcId="{BFABE0D5-EACB-4AC0-8D26-D5A9BFF253F7}" destId="{B9C463D9-DA34-4B60-A1C5-179AB1712551}" srcOrd="0" destOrd="0" presId="urn:microsoft.com/office/officeart/2005/8/layout/orgChart1"/>
    <dgm:cxn modelId="{04CA928F-EE50-41D4-9EDD-8BE6075EBD48}" type="presParOf" srcId="{B9C463D9-DA34-4B60-A1C5-179AB1712551}" destId="{D4843A3F-A015-4917-BC18-C86852B40A5D}" srcOrd="0" destOrd="0" presId="urn:microsoft.com/office/officeart/2005/8/layout/orgChart1"/>
    <dgm:cxn modelId="{891D46D8-35A5-47F8-9426-D84F34031AAC}" type="presParOf" srcId="{B9C463D9-DA34-4B60-A1C5-179AB1712551}" destId="{715C8672-6F7E-40F3-83F7-757EDA068094}" srcOrd="1" destOrd="0" presId="urn:microsoft.com/office/officeart/2005/8/layout/orgChart1"/>
    <dgm:cxn modelId="{29FCFB51-AB6F-49DD-99C2-4FD248ED5A1A}" type="presParOf" srcId="{BFABE0D5-EACB-4AC0-8D26-D5A9BFF253F7}" destId="{701CE15C-4630-4480-916B-4ED32801E74C}" srcOrd="1" destOrd="0" presId="urn:microsoft.com/office/officeart/2005/8/layout/orgChart1"/>
    <dgm:cxn modelId="{A0A596E9-7D72-4ED1-A990-CC1A8EE61742}" type="presParOf" srcId="{BFABE0D5-EACB-4AC0-8D26-D5A9BFF253F7}" destId="{986FE210-67B1-46BE-89E0-9A4BC083500B}" srcOrd="2" destOrd="0" presId="urn:microsoft.com/office/officeart/2005/8/layout/orgChart1"/>
    <dgm:cxn modelId="{C4525324-43A4-4991-B693-FF34FBD70B5E}" type="presParOf" srcId="{196DC5DC-9DBA-4B32-8A78-718D042347B5}" destId="{FC569777-88E4-46AF-A727-C9C8FAF2F8C4}" srcOrd="2" destOrd="0" presId="urn:microsoft.com/office/officeart/2005/8/layout/orgChart1"/>
    <dgm:cxn modelId="{BFD5B923-C4FC-4D2E-9B5A-D6829B009F6F}" type="presParOf" srcId="{196DC5DC-9DBA-4B32-8A78-718D042347B5}" destId="{B977C0EE-1628-4351-8B78-83DE65699D9A}" srcOrd="3" destOrd="0" presId="urn:microsoft.com/office/officeart/2005/8/layout/orgChart1"/>
    <dgm:cxn modelId="{793B3E0F-0388-499E-AF47-E2D0945AA3C6}" type="presParOf" srcId="{B977C0EE-1628-4351-8B78-83DE65699D9A}" destId="{B5916D83-D7C2-4356-9387-FF1A1B9DF9C5}" srcOrd="0" destOrd="0" presId="urn:microsoft.com/office/officeart/2005/8/layout/orgChart1"/>
    <dgm:cxn modelId="{1EA3271E-40E9-4744-BA2B-5F8C70F89317}" type="presParOf" srcId="{B5916D83-D7C2-4356-9387-FF1A1B9DF9C5}" destId="{F16FC57D-28CC-40A4-90E2-E611E5288A5D}" srcOrd="0" destOrd="0" presId="urn:microsoft.com/office/officeart/2005/8/layout/orgChart1"/>
    <dgm:cxn modelId="{205F7211-150D-489B-9013-E90E9AE9C50A}" type="presParOf" srcId="{B5916D83-D7C2-4356-9387-FF1A1B9DF9C5}" destId="{7F0EEBD8-953A-473E-9AC8-3406C2624520}" srcOrd="1" destOrd="0" presId="urn:microsoft.com/office/officeart/2005/8/layout/orgChart1"/>
    <dgm:cxn modelId="{CAF7AF15-956E-4A72-934E-CC82C6CC0477}" type="presParOf" srcId="{B977C0EE-1628-4351-8B78-83DE65699D9A}" destId="{30CABA31-8994-4F93-BD93-2309C0DAE0B8}" srcOrd="1" destOrd="0" presId="urn:microsoft.com/office/officeart/2005/8/layout/orgChart1"/>
    <dgm:cxn modelId="{6271813F-0F92-4707-96FA-1A4106181C66}" type="presParOf" srcId="{B977C0EE-1628-4351-8B78-83DE65699D9A}" destId="{6FDCC31D-19FB-4675-B5BD-4BC515651A7F}" srcOrd="2" destOrd="0" presId="urn:microsoft.com/office/officeart/2005/8/layout/orgChart1"/>
    <dgm:cxn modelId="{13E2C2D8-E424-4578-A351-26632AA0E6BC}" type="presParOf" srcId="{43F1D8C5-15F0-4067-A562-2D016D8F2A55}" destId="{F0E02802-EC44-4D02-9A49-1AC9DD52E85D}" srcOrd="2" destOrd="0" presId="urn:microsoft.com/office/officeart/2005/8/layout/orgChart1"/>
    <dgm:cxn modelId="{CBBF9DEF-D354-429F-9E40-238347FC6DBC}" type="presParOf" srcId="{DCCCACE5-3EE7-43E9-B1FD-7A2614C94C3E}" destId="{0E7A0A11-12C8-4C4E-AA29-43076F1E0FCE}" srcOrd="2" destOrd="0" presId="urn:microsoft.com/office/officeart/2005/8/layout/orgChart1"/>
    <dgm:cxn modelId="{23899C09-6936-4C09-A9B6-D3AFA992AEDC}" type="presParOf" srcId="{379B7A43-C9C7-43C8-9104-A88B90DC8900}" destId="{5F87C356-E147-4C82-A638-6B9F20EC005F}" srcOrd="2" destOrd="0" presId="urn:microsoft.com/office/officeart/2005/8/layout/orgChart1"/>
    <dgm:cxn modelId="{3C717474-BF9B-4206-B190-D7545EE982EB}" type="presParOf" srcId="{0E64EE27-2DED-4BD1-9F16-282C8A50D287}" destId="{ED7B6977-EAF8-4353-8238-88D93A6EF163}" srcOrd="2" destOrd="0" presId="urn:microsoft.com/office/officeart/2005/8/layout/orgChart1"/>
    <dgm:cxn modelId="{5E633B25-F9DE-495D-9ACF-8EDDF557E973}" type="presParOf" srcId="{14ADE6B4-C7A9-442B-AE01-96DC114DE18F}" destId="{B9390340-821B-4DEF-947E-1684F9323D61}" srcOrd="2" destOrd="0" presId="urn:microsoft.com/office/officeart/2005/8/layout/orgChart1"/>
    <dgm:cxn modelId="{A897AAE6-231C-4FC5-8EB6-F9EF83834EF0}" type="presParOf" srcId="{265F9298-C132-4902-A128-14060DDE1F25}" destId="{AE627E00-C92A-4F09-B553-3235FAB98413}" srcOrd="2" destOrd="0" presId="urn:microsoft.com/office/officeart/2005/8/layout/orgChart1"/>
    <dgm:cxn modelId="{D4841EDB-2556-47D6-9613-2936B475F6DD}" type="presParOf" srcId="{1CF1EB8E-6BF6-428C-A3BB-7CE23CE74ACC}" destId="{9791E2FA-A456-4B32-A371-1706473FD3D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569777-88E4-46AF-A727-C9C8FAF2F8C4}">
      <dsp:nvSpPr>
        <dsp:cNvPr id="0" name=""/>
        <dsp:cNvSpPr/>
      </dsp:nvSpPr>
      <dsp:spPr>
        <a:xfrm>
          <a:off x="7114053" y="2851711"/>
          <a:ext cx="91440" cy="243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3300"/>
              </a:lnTo>
              <a:lnTo>
                <a:pt x="111570" y="2433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EFDD9-5222-4CD6-890C-5EE798C6AB5B}">
      <dsp:nvSpPr>
        <dsp:cNvPr id="0" name=""/>
        <dsp:cNvSpPr/>
      </dsp:nvSpPr>
      <dsp:spPr>
        <a:xfrm>
          <a:off x="7034931" y="2851711"/>
          <a:ext cx="124841" cy="235009"/>
        </a:xfrm>
        <a:custGeom>
          <a:avLst/>
          <a:gdLst/>
          <a:ahLst/>
          <a:cxnLst/>
          <a:rect l="0" t="0" r="0" b="0"/>
          <a:pathLst>
            <a:path>
              <a:moveTo>
                <a:pt x="124841" y="0"/>
              </a:moveTo>
              <a:lnTo>
                <a:pt x="124841" y="235009"/>
              </a:lnTo>
              <a:lnTo>
                <a:pt x="0" y="2350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DCFE5-8BF3-404E-A73B-393232980356}">
      <dsp:nvSpPr>
        <dsp:cNvPr id="0" name=""/>
        <dsp:cNvSpPr/>
      </dsp:nvSpPr>
      <dsp:spPr>
        <a:xfrm>
          <a:off x="7114053" y="2475046"/>
          <a:ext cx="91440" cy="152714"/>
        </a:xfrm>
        <a:custGeom>
          <a:avLst/>
          <a:gdLst/>
          <a:ahLst/>
          <a:cxnLst/>
          <a:rect l="0" t="0" r="0" b="0"/>
          <a:pathLst>
            <a:path>
              <a:moveTo>
                <a:pt x="51304" y="0"/>
              </a:moveTo>
              <a:lnTo>
                <a:pt x="51304" y="119955"/>
              </a:lnTo>
              <a:lnTo>
                <a:pt x="45720" y="119955"/>
              </a:lnTo>
              <a:lnTo>
                <a:pt x="45720" y="1527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A6047-D8D5-48AF-9C5B-0E4851393021}">
      <dsp:nvSpPr>
        <dsp:cNvPr id="0" name=""/>
        <dsp:cNvSpPr/>
      </dsp:nvSpPr>
      <dsp:spPr>
        <a:xfrm>
          <a:off x="7098463" y="1831162"/>
          <a:ext cx="91440" cy="2832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481"/>
              </a:lnTo>
              <a:lnTo>
                <a:pt x="66894" y="250481"/>
              </a:lnTo>
              <a:lnTo>
                <a:pt x="66894" y="2832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74F7B-3C58-479B-BB11-C4AA9A995973}">
      <dsp:nvSpPr>
        <dsp:cNvPr id="0" name=""/>
        <dsp:cNvSpPr/>
      </dsp:nvSpPr>
      <dsp:spPr>
        <a:xfrm>
          <a:off x="7098463" y="1415252"/>
          <a:ext cx="91440" cy="230475"/>
        </a:xfrm>
        <a:custGeom>
          <a:avLst/>
          <a:gdLst/>
          <a:ahLst/>
          <a:cxnLst/>
          <a:rect l="0" t="0" r="0" b="0"/>
          <a:pathLst>
            <a:path>
              <a:moveTo>
                <a:pt x="53841" y="0"/>
              </a:moveTo>
              <a:lnTo>
                <a:pt x="53841" y="197716"/>
              </a:lnTo>
              <a:lnTo>
                <a:pt x="45720" y="197716"/>
              </a:lnTo>
              <a:lnTo>
                <a:pt x="45720" y="2304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4A71E-B3DA-4AA8-967B-6BD6D6522C8F}">
      <dsp:nvSpPr>
        <dsp:cNvPr id="0" name=""/>
        <dsp:cNvSpPr/>
      </dsp:nvSpPr>
      <dsp:spPr>
        <a:xfrm>
          <a:off x="7101767" y="1111045"/>
          <a:ext cx="91440" cy="99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777"/>
              </a:lnTo>
              <a:lnTo>
                <a:pt x="50537" y="66777"/>
              </a:lnTo>
              <a:lnTo>
                <a:pt x="50537" y="995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5A1BC-B497-4FD6-A229-1C43F0EB28B3}">
      <dsp:nvSpPr>
        <dsp:cNvPr id="0" name=""/>
        <dsp:cNvSpPr/>
      </dsp:nvSpPr>
      <dsp:spPr>
        <a:xfrm>
          <a:off x="7101767" y="703045"/>
          <a:ext cx="91440" cy="117876"/>
        </a:xfrm>
        <a:custGeom>
          <a:avLst/>
          <a:gdLst/>
          <a:ahLst/>
          <a:cxnLst/>
          <a:rect l="0" t="0" r="0" b="0"/>
          <a:pathLst>
            <a:path>
              <a:moveTo>
                <a:pt x="45819" y="0"/>
              </a:moveTo>
              <a:lnTo>
                <a:pt x="45819" y="85117"/>
              </a:lnTo>
              <a:lnTo>
                <a:pt x="45720" y="85117"/>
              </a:lnTo>
              <a:lnTo>
                <a:pt x="45720" y="1178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913E5-2FDA-4D6D-991D-415AAC0CBF7A}">
      <dsp:nvSpPr>
        <dsp:cNvPr id="0" name=""/>
        <dsp:cNvSpPr/>
      </dsp:nvSpPr>
      <dsp:spPr>
        <a:xfrm>
          <a:off x="4480813" y="237454"/>
          <a:ext cx="2666773" cy="22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78"/>
              </a:lnTo>
              <a:lnTo>
                <a:pt x="2666773" y="195378"/>
              </a:lnTo>
              <a:lnTo>
                <a:pt x="2666773" y="2281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23764-735D-40B0-9BAF-1BC3EC9FBFF1}">
      <dsp:nvSpPr>
        <dsp:cNvPr id="0" name=""/>
        <dsp:cNvSpPr/>
      </dsp:nvSpPr>
      <dsp:spPr>
        <a:xfrm>
          <a:off x="4649112" y="676308"/>
          <a:ext cx="131945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1319456" y="955967"/>
              </a:lnTo>
              <a:lnTo>
                <a:pt x="131945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DE748-3F6C-4322-9F4D-D1B9A5722901}">
      <dsp:nvSpPr>
        <dsp:cNvPr id="0" name=""/>
        <dsp:cNvSpPr/>
      </dsp:nvSpPr>
      <dsp:spPr>
        <a:xfrm>
          <a:off x="5334458" y="1838035"/>
          <a:ext cx="1248974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1248974" y="280706"/>
              </a:lnTo>
              <a:lnTo>
                <a:pt x="1248974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73752-53F0-43E2-A579-1041C5ED15AD}">
      <dsp:nvSpPr>
        <dsp:cNvPr id="0" name=""/>
        <dsp:cNvSpPr/>
      </dsp:nvSpPr>
      <dsp:spPr>
        <a:xfrm>
          <a:off x="6183923" y="4636627"/>
          <a:ext cx="94812" cy="396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051"/>
              </a:lnTo>
              <a:lnTo>
                <a:pt x="94812" y="3960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4CC83-B1C8-4391-B8D1-99D2CBE74933}">
      <dsp:nvSpPr>
        <dsp:cNvPr id="0" name=""/>
        <dsp:cNvSpPr/>
      </dsp:nvSpPr>
      <dsp:spPr>
        <a:xfrm>
          <a:off x="6307999" y="3304548"/>
          <a:ext cx="91440" cy="969684"/>
        </a:xfrm>
        <a:custGeom>
          <a:avLst/>
          <a:gdLst/>
          <a:ahLst/>
          <a:cxnLst/>
          <a:rect l="0" t="0" r="0" b="0"/>
          <a:pathLst>
            <a:path>
              <a:moveTo>
                <a:pt x="80428" y="0"/>
              </a:moveTo>
              <a:lnTo>
                <a:pt x="80428" y="936925"/>
              </a:lnTo>
              <a:lnTo>
                <a:pt x="45720" y="936925"/>
              </a:lnTo>
              <a:lnTo>
                <a:pt x="45720" y="9696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79D4F-4F98-42DA-B689-7492019E81F8}">
      <dsp:nvSpPr>
        <dsp:cNvPr id="0" name=""/>
        <dsp:cNvSpPr/>
      </dsp:nvSpPr>
      <dsp:spPr>
        <a:xfrm>
          <a:off x="5996201" y="2743032"/>
          <a:ext cx="392225" cy="26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735"/>
              </a:lnTo>
              <a:lnTo>
                <a:pt x="392225" y="228735"/>
              </a:lnTo>
              <a:lnTo>
                <a:pt x="392225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A1650-D3BC-45C7-B1D6-9EBA84D813B4}">
      <dsp:nvSpPr>
        <dsp:cNvPr id="0" name=""/>
        <dsp:cNvSpPr/>
      </dsp:nvSpPr>
      <dsp:spPr>
        <a:xfrm>
          <a:off x="5950481" y="2743032"/>
          <a:ext cx="91440" cy="261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735"/>
              </a:lnTo>
              <a:lnTo>
                <a:pt x="60442" y="228735"/>
              </a:lnTo>
              <a:lnTo>
                <a:pt x="60442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FF0E7-05FE-4C46-81B5-5E12919E8878}">
      <dsp:nvSpPr>
        <dsp:cNvPr id="0" name=""/>
        <dsp:cNvSpPr/>
      </dsp:nvSpPr>
      <dsp:spPr>
        <a:xfrm>
          <a:off x="5633421" y="2743032"/>
          <a:ext cx="362780" cy="261494"/>
        </a:xfrm>
        <a:custGeom>
          <a:avLst/>
          <a:gdLst/>
          <a:ahLst/>
          <a:cxnLst/>
          <a:rect l="0" t="0" r="0" b="0"/>
          <a:pathLst>
            <a:path>
              <a:moveTo>
                <a:pt x="362780" y="0"/>
              </a:moveTo>
              <a:lnTo>
                <a:pt x="362780" y="228735"/>
              </a:lnTo>
              <a:lnTo>
                <a:pt x="0" y="228735"/>
              </a:lnTo>
              <a:lnTo>
                <a:pt x="0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82CEB-B50D-40D5-B632-03EAFE315F07}">
      <dsp:nvSpPr>
        <dsp:cNvPr id="0" name=""/>
        <dsp:cNvSpPr/>
      </dsp:nvSpPr>
      <dsp:spPr>
        <a:xfrm>
          <a:off x="5869128" y="2356378"/>
          <a:ext cx="91440" cy="171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797"/>
              </a:lnTo>
              <a:lnTo>
                <a:pt x="127073" y="138797"/>
              </a:lnTo>
              <a:lnTo>
                <a:pt x="127073" y="17155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68039-BAD2-455A-BCF5-382FB3F9EFC7}">
      <dsp:nvSpPr>
        <dsp:cNvPr id="0" name=""/>
        <dsp:cNvSpPr/>
      </dsp:nvSpPr>
      <dsp:spPr>
        <a:xfrm>
          <a:off x="5334458" y="1838035"/>
          <a:ext cx="580389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580389" y="280706"/>
              </a:lnTo>
              <a:lnTo>
                <a:pt x="580389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D3350-FE53-47C0-AA52-206C7EEC248A}">
      <dsp:nvSpPr>
        <dsp:cNvPr id="0" name=""/>
        <dsp:cNvSpPr/>
      </dsp:nvSpPr>
      <dsp:spPr>
        <a:xfrm>
          <a:off x="5220923" y="1838035"/>
          <a:ext cx="113534" cy="317591"/>
        </a:xfrm>
        <a:custGeom>
          <a:avLst/>
          <a:gdLst/>
          <a:ahLst/>
          <a:cxnLst/>
          <a:rect l="0" t="0" r="0" b="0"/>
          <a:pathLst>
            <a:path>
              <a:moveTo>
                <a:pt x="113534" y="0"/>
              </a:moveTo>
              <a:lnTo>
                <a:pt x="113534" y="284832"/>
              </a:lnTo>
              <a:lnTo>
                <a:pt x="0" y="284832"/>
              </a:lnTo>
              <a:lnTo>
                <a:pt x="0" y="317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CCCD3-9D7F-4876-BBA9-4158C1EB3481}">
      <dsp:nvSpPr>
        <dsp:cNvPr id="0" name=""/>
        <dsp:cNvSpPr/>
      </dsp:nvSpPr>
      <dsp:spPr>
        <a:xfrm>
          <a:off x="4905475" y="4703866"/>
          <a:ext cx="162739" cy="656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481"/>
              </a:lnTo>
              <a:lnTo>
                <a:pt x="162739" y="6564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A755C-32BE-41D7-ABEF-7E546FDE5CE2}">
      <dsp:nvSpPr>
        <dsp:cNvPr id="0" name=""/>
        <dsp:cNvSpPr/>
      </dsp:nvSpPr>
      <dsp:spPr>
        <a:xfrm>
          <a:off x="4905475" y="4703866"/>
          <a:ext cx="160552" cy="291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26"/>
              </a:lnTo>
              <a:lnTo>
                <a:pt x="160552" y="2910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92259-BAEE-4B08-AC7B-D92859C5799A}">
      <dsp:nvSpPr>
        <dsp:cNvPr id="0" name=""/>
        <dsp:cNvSpPr/>
      </dsp:nvSpPr>
      <dsp:spPr>
        <a:xfrm>
          <a:off x="5039288" y="3463137"/>
          <a:ext cx="91440" cy="908544"/>
        </a:xfrm>
        <a:custGeom>
          <a:avLst/>
          <a:gdLst/>
          <a:ahLst/>
          <a:cxnLst/>
          <a:rect l="0" t="0" r="0" b="0"/>
          <a:pathLst>
            <a:path>
              <a:moveTo>
                <a:pt x="48315" y="0"/>
              </a:moveTo>
              <a:lnTo>
                <a:pt x="48315" y="875785"/>
              </a:lnTo>
              <a:lnTo>
                <a:pt x="45720" y="875785"/>
              </a:lnTo>
              <a:lnTo>
                <a:pt x="45720" y="90854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18165-CD22-4FA2-B6CB-376F83647D21}">
      <dsp:nvSpPr>
        <dsp:cNvPr id="0" name=""/>
        <dsp:cNvSpPr/>
      </dsp:nvSpPr>
      <dsp:spPr>
        <a:xfrm>
          <a:off x="4731493" y="2819196"/>
          <a:ext cx="356110" cy="30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833"/>
              </a:lnTo>
              <a:lnTo>
                <a:pt x="356110" y="273833"/>
              </a:lnTo>
              <a:lnTo>
                <a:pt x="356110" y="306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F6228-54A5-4CA5-8449-423873B95C55}">
      <dsp:nvSpPr>
        <dsp:cNvPr id="0" name=""/>
        <dsp:cNvSpPr/>
      </dsp:nvSpPr>
      <dsp:spPr>
        <a:xfrm>
          <a:off x="4552583" y="2819196"/>
          <a:ext cx="178910" cy="293189"/>
        </a:xfrm>
        <a:custGeom>
          <a:avLst/>
          <a:gdLst/>
          <a:ahLst/>
          <a:cxnLst/>
          <a:rect l="0" t="0" r="0" b="0"/>
          <a:pathLst>
            <a:path>
              <a:moveTo>
                <a:pt x="178910" y="0"/>
              </a:moveTo>
              <a:lnTo>
                <a:pt x="178910" y="260430"/>
              </a:lnTo>
              <a:lnTo>
                <a:pt x="0" y="260430"/>
              </a:lnTo>
              <a:lnTo>
                <a:pt x="0" y="29318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7D29A-71E0-45D1-8168-647C9352214E}">
      <dsp:nvSpPr>
        <dsp:cNvPr id="0" name=""/>
        <dsp:cNvSpPr/>
      </dsp:nvSpPr>
      <dsp:spPr>
        <a:xfrm>
          <a:off x="4015870" y="2819196"/>
          <a:ext cx="715623" cy="299890"/>
        </a:xfrm>
        <a:custGeom>
          <a:avLst/>
          <a:gdLst/>
          <a:ahLst/>
          <a:cxnLst/>
          <a:rect l="0" t="0" r="0" b="0"/>
          <a:pathLst>
            <a:path>
              <a:moveTo>
                <a:pt x="715623" y="0"/>
              </a:moveTo>
              <a:lnTo>
                <a:pt x="715623" y="267131"/>
              </a:lnTo>
              <a:lnTo>
                <a:pt x="0" y="267131"/>
              </a:lnTo>
              <a:lnTo>
                <a:pt x="0" y="2998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30EE4-5C00-4337-8DC0-686581DCF5BE}">
      <dsp:nvSpPr>
        <dsp:cNvPr id="0" name=""/>
        <dsp:cNvSpPr/>
      </dsp:nvSpPr>
      <dsp:spPr>
        <a:xfrm>
          <a:off x="4685773" y="2356378"/>
          <a:ext cx="91440" cy="1922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2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A281D-CB47-4A95-9DDF-841F2D662889}">
      <dsp:nvSpPr>
        <dsp:cNvPr id="0" name=""/>
        <dsp:cNvSpPr/>
      </dsp:nvSpPr>
      <dsp:spPr>
        <a:xfrm>
          <a:off x="4731493" y="1838035"/>
          <a:ext cx="602964" cy="313465"/>
        </a:xfrm>
        <a:custGeom>
          <a:avLst/>
          <a:gdLst/>
          <a:ahLst/>
          <a:cxnLst/>
          <a:rect l="0" t="0" r="0" b="0"/>
          <a:pathLst>
            <a:path>
              <a:moveTo>
                <a:pt x="602964" y="0"/>
              </a:moveTo>
              <a:lnTo>
                <a:pt x="602964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96751-E0AA-49C6-AE0C-CC134938A05B}">
      <dsp:nvSpPr>
        <dsp:cNvPr id="0" name=""/>
        <dsp:cNvSpPr/>
      </dsp:nvSpPr>
      <dsp:spPr>
        <a:xfrm>
          <a:off x="4353990" y="1838035"/>
          <a:ext cx="980468" cy="313465"/>
        </a:xfrm>
        <a:custGeom>
          <a:avLst/>
          <a:gdLst/>
          <a:ahLst/>
          <a:cxnLst/>
          <a:rect l="0" t="0" r="0" b="0"/>
          <a:pathLst>
            <a:path>
              <a:moveTo>
                <a:pt x="980468" y="0"/>
              </a:moveTo>
              <a:lnTo>
                <a:pt x="980468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35FB8-2684-4E90-B047-3A7E27159701}">
      <dsp:nvSpPr>
        <dsp:cNvPr id="0" name=""/>
        <dsp:cNvSpPr/>
      </dsp:nvSpPr>
      <dsp:spPr>
        <a:xfrm>
          <a:off x="4649112" y="676308"/>
          <a:ext cx="68534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685346" y="955967"/>
              </a:lnTo>
              <a:lnTo>
                <a:pt x="68534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46AC0-662B-45A8-94BF-158A330DB8A5}">
      <dsp:nvSpPr>
        <dsp:cNvPr id="0" name=""/>
        <dsp:cNvSpPr/>
      </dsp:nvSpPr>
      <dsp:spPr>
        <a:xfrm>
          <a:off x="3672768" y="676308"/>
          <a:ext cx="976343" cy="990835"/>
        </a:xfrm>
        <a:custGeom>
          <a:avLst/>
          <a:gdLst/>
          <a:ahLst/>
          <a:cxnLst/>
          <a:rect l="0" t="0" r="0" b="0"/>
          <a:pathLst>
            <a:path>
              <a:moveTo>
                <a:pt x="976343" y="0"/>
              </a:moveTo>
              <a:lnTo>
                <a:pt x="976343" y="958076"/>
              </a:lnTo>
              <a:lnTo>
                <a:pt x="0" y="958076"/>
              </a:lnTo>
              <a:lnTo>
                <a:pt x="0" y="9908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64306-3465-4D7D-BF3B-854727B8A077}">
      <dsp:nvSpPr>
        <dsp:cNvPr id="0" name=""/>
        <dsp:cNvSpPr/>
      </dsp:nvSpPr>
      <dsp:spPr>
        <a:xfrm>
          <a:off x="4480813" y="237454"/>
          <a:ext cx="168299" cy="224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13"/>
              </a:lnTo>
              <a:lnTo>
                <a:pt x="168299" y="191913"/>
              </a:lnTo>
              <a:lnTo>
                <a:pt x="168299" y="2246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F7992-3E36-4293-8693-763C0ECEBD02}">
      <dsp:nvSpPr>
        <dsp:cNvPr id="0" name=""/>
        <dsp:cNvSpPr/>
      </dsp:nvSpPr>
      <dsp:spPr>
        <a:xfrm>
          <a:off x="477544" y="1068975"/>
          <a:ext cx="1465864" cy="100107"/>
        </a:xfrm>
        <a:custGeom>
          <a:avLst/>
          <a:gdLst/>
          <a:ahLst/>
          <a:cxnLst/>
          <a:rect l="0" t="0" r="0" b="0"/>
          <a:pathLst>
            <a:path>
              <a:moveTo>
                <a:pt x="1465864" y="0"/>
              </a:moveTo>
              <a:lnTo>
                <a:pt x="1465864" y="67348"/>
              </a:lnTo>
              <a:lnTo>
                <a:pt x="0" y="67348"/>
              </a:lnTo>
              <a:lnTo>
                <a:pt x="0" y="1001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766B2-5069-47EA-B75C-07AA6EF88E8B}">
      <dsp:nvSpPr>
        <dsp:cNvPr id="0" name=""/>
        <dsp:cNvSpPr/>
      </dsp:nvSpPr>
      <dsp:spPr>
        <a:xfrm>
          <a:off x="1943409" y="1068975"/>
          <a:ext cx="1808121" cy="115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535"/>
              </a:lnTo>
              <a:lnTo>
                <a:pt x="1808121" y="82535"/>
              </a:lnTo>
              <a:lnTo>
                <a:pt x="1808121" y="1152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3E4DC0-DE14-4E65-9B34-A0DF37F5FFB5}">
      <dsp:nvSpPr>
        <dsp:cNvPr id="0" name=""/>
        <dsp:cNvSpPr/>
      </dsp:nvSpPr>
      <dsp:spPr>
        <a:xfrm>
          <a:off x="1943409" y="1068975"/>
          <a:ext cx="1217545" cy="143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34"/>
              </a:lnTo>
              <a:lnTo>
                <a:pt x="1217545" y="110834"/>
              </a:lnTo>
              <a:lnTo>
                <a:pt x="1217545" y="14359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A1CA-B07F-4855-9D3A-8DF2D5C3B660}">
      <dsp:nvSpPr>
        <dsp:cNvPr id="0" name=""/>
        <dsp:cNvSpPr/>
      </dsp:nvSpPr>
      <dsp:spPr>
        <a:xfrm>
          <a:off x="1943409" y="1068975"/>
          <a:ext cx="580086" cy="138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29"/>
              </a:lnTo>
              <a:lnTo>
                <a:pt x="580086" y="106129"/>
              </a:lnTo>
              <a:lnTo>
                <a:pt x="580086" y="1388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27577-31D5-4BC9-A761-24F2A96120D6}">
      <dsp:nvSpPr>
        <dsp:cNvPr id="0" name=""/>
        <dsp:cNvSpPr/>
      </dsp:nvSpPr>
      <dsp:spPr>
        <a:xfrm>
          <a:off x="2650531" y="4517668"/>
          <a:ext cx="131838" cy="999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9071"/>
              </a:lnTo>
              <a:lnTo>
                <a:pt x="131838" y="9990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14404-7E82-4033-913F-40473E6DBEC0}">
      <dsp:nvSpPr>
        <dsp:cNvPr id="0" name=""/>
        <dsp:cNvSpPr/>
      </dsp:nvSpPr>
      <dsp:spPr>
        <a:xfrm>
          <a:off x="2650531" y="4517668"/>
          <a:ext cx="131838" cy="747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398"/>
              </a:lnTo>
              <a:lnTo>
                <a:pt x="131838" y="7473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F929B-C3A9-4940-AEA4-22094295B46E}">
      <dsp:nvSpPr>
        <dsp:cNvPr id="0" name=""/>
        <dsp:cNvSpPr/>
      </dsp:nvSpPr>
      <dsp:spPr>
        <a:xfrm>
          <a:off x="2650531" y="4517668"/>
          <a:ext cx="136864" cy="5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81"/>
              </a:lnTo>
              <a:lnTo>
                <a:pt x="136864" y="5057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F23B8-7726-4FAC-8052-98C472875BB6}">
      <dsp:nvSpPr>
        <dsp:cNvPr id="0" name=""/>
        <dsp:cNvSpPr/>
      </dsp:nvSpPr>
      <dsp:spPr>
        <a:xfrm>
          <a:off x="2650531" y="4517668"/>
          <a:ext cx="121782" cy="254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108"/>
              </a:lnTo>
              <a:lnTo>
                <a:pt x="121782" y="2541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A59BF-CF17-4EDB-9B6E-4278174CB2B4}">
      <dsp:nvSpPr>
        <dsp:cNvPr id="0" name=""/>
        <dsp:cNvSpPr/>
      </dsp:nvSpPr>
      <dsp:spPr>
        <a:xfrm>
          <a:off x="2775861" y="2686568"/>
          <a:ext cx="91440" cy="1556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24005"/>
              </a:lnTo>
              <a:lnTo>
                <a:pt x="78781" y="1524005"/>
              </a:lnTo>
              <a:lnTo>
                <a:pt x="78781" y="15567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EB751-F102-41A1-95D4-D78C709F0234}">
      <dsp:nvSpPr>
        <dsp:cNvPr id="0" name=""/>
        <dsp:cNvSpPr/>
      </dsp:nvSpPr>
      <dsp:spPr>
        <a:xfrm>
          <a:off x="2538807" y="1953601"/>
          <a:ext cx="282773" cy="478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151"/>
              </a:lnTo>
              <a:lnTo>
                <a:pt x="282773" y="446151"/>
              </a:lnTo>
              <a:lnTo>
                <a:pt x="282773" y="478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BF479-A84E-4F7F-AF9E-81C9DFA5E123}">
      <dsp:nvSpPr>
        <dsp:cNvPr id="0" name=""/>
        <dsp:cNvSpPr/>
      </dsp:nvSpPr>
      <dsp:spPr>
        <a:xfrm>
          <a:off x="2051908" y="3071315"/>
          <a:ext cx="95939" cy="590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0498"/>
              </a:lnTo>
              <a:lnTo>
                <a:pt x="95939" y="5904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5EC94-26D4-40A2-ABBF-92B7E99C86B9}">
      <dsp:nvSpPr>
        <dsp:cNvPr id="0" name=""/>
        <dsp:cNvSpPr/>
      </dsp:nvSpPr>
      <dsp:spPr>
        <a:xfrm>
          <a:off x="2051908" y="3071315"/>
          <a:ext cx="685746" cy="24097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9720"/>
              </a:lnTo>
              <a:lnTo>
                <a:pt x="685746" y="2409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90465-0909-462A-AA9A-FC165D2527D3}">
      <dsp:nvSpPr>
        <dsp:cNvPr id="0" name=""/>
        <dsp:cNvSpPr/>
      </dsp:nvSpPr>
      <dsp:spPr>
        <a:xfrm>
          <a:off x="2051908" y="3071315"/>
          <a:ext cx="102969" cy="23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105"/>
              </a:lnTo>
              <a:lnTo>
                <a:pt x="102969" y="2331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FEEDD-C7F9-4CA4-B0EF-AB4D069364CD}">
      <dsp:nvSpPr>
        <dsp:cNvPr id="0" name=""/>
        <dsp:cNvSpPr/>
      </dsp:nvSpPr>
      <dsp:spPr>
        <a:xfrm>
          <a:off x="2156527" y="2699839"/>
          <a:ext cx="91440" cy="151728"/>
        </a:xfrm>
        <a:custGeom>
          <a:avLst/>
          <a:gdLst/>
          <a:ahLst/>
          <a:cxnLst/>
          <a:rect l="0" t="0" r="0" b="0"/>
          <a:pathLst>
            <a:path>
              <a:moveTo>
                <a:pt x="78615" y="0"/>
              </a:moveTo>
              <a:lnTo>
                <a:pt x="78615" y="118969"/>
              </a:lnTo>
              <a:lnTo>
                <a:pt x="45720" y="118969"/>
              </a:lnTo>
              <a:lnTo>
                <a:pt x="45720" y="1517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B44EF9-67DD-4227-BDC3-E2F2188E1FF3}">
      <dsp:nvSpPr>
        <dsp:cNvPr id="0" name=""/>
        <dsp:cNvSpPr/>
      </dsp:nvSpPr>
      <dsp:spPr>
        <a:xfrm>
          <a:off x="2235143" y="1953601"/>
          <a:ext cx="303664" cy="477473"/>
        </a:xfrm>
        <a:custGeom>
          <a:avLst/>
          <a:gdLst/>
          <a:ahLst/>
          <a:cxnLst/>
          <a:rect l="0" t="0" r="0" b="0"/>
          <a:pathLst>
            <a:path>
              <a:moveTo>
                <a:pt x="303664" y="0"/>
              </a:moveTo>
              <a:lnTo>
                <a:pt x="303664" y="444714"/>
              </a:lnTo>
              <a:lnTo>
                <a:pt x="0" y="444714"/>
              </a:lnTo>
              <a:lnTo>
                <a:pt x="0" y="4774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3C4F82-D7FF-4CD4-AF02-FB04A4134410}">
      <dsp:nvSpPr>
        <dsp:cNvPr id="0" name=""/>
        <dsp:cNvSpPr/>
      </dsp:nvSpPr>
      <dsp:spPr>
        <a:xfrm>
          <a:off x="1840245" y="1461619"/>
          <a:ext cx="698562" cy="267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34"/>
              </a:lnTo>
              <a:lnTo>
                <a:pt x="698562" y="234534"/>
              </a:lnTo>
              <a:lnTo>
                <a:pt x="698562" y="2672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A258E-9C68-462A-8307-F8FD2F281705}">
      <dsp:nvSpPr>
        <dsp:cNvPr id="0" name=""/>
        <dsp:cNvSpPr/>
      </dsp:nvSpPr>
      <dsp:spPr>
        <a:xfrm>
          <a:off x="1840245" y="1068975"/>
          <a:ext cx="103163" cy="126199"/>
        </a:xfrm>
        <a:custGeom>
          <a:avLst/>
          <a:gdLst/>
          <a:ahLst/>
          <a:cxnLst/>
          <a:rect l="0" t="0" r="0" b="0"/>
          <a:pathLst>
            <a:path>
              <a:moveTo>
                <a:pt x="103163" y="0"/>
              </a:moveTo>
              <a:lnTo>
                <a:pt x="103163" y="93441"/>
              </a:lnTo>
              <a:lnTo>
                <a:pt x="0" y="93441"/>
              </a:lnTo>
              <a:lnTo>
                <a:pt x="0" y="12619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0DE7D-02B1-4A54-8422-B8CE1AE7314C}">
      <dsp:nvSpPr>
        <dsp:cNvPr id="0" name=""/>
        <dsp:cNvSpPr/>
      </dsp:nvSpPr>
      <dsp:spPr>
        <a:xfrm>
          <a:off x="1097008" y="2476162"/>
          <a:ext cx="859509" cy="154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04"/>
              </a:lnTo>
              <a:lnTo>
                <a:pt x="859509" y="15460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82D1F-A326-472C-9FAB-18C1C64264E6}">
      <dsp:nvSpPr>
        <dsp:cNvPr id="0" name=""/>
        <dsp:cNvSpPr/>
      </dsp:nvSpPr>
      <dsp:spPr>
        <a:xfrm>
          <a:off x="1221306" y="208041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6846" y="45720"/>
              </a:moveTo>
              <a:lnTo>
                <a:pt x="46846" y="75233"/>
              </a:lnTo>
              <a:lnTo>
                <a:pt x="45720" y="75233"/>
              </a:lnTo>
              <a:lnTo>
                <a:pt x="45720" y="1079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A11EA-8972-4604-9F9E-BE112C9EDCAF}">
      <dsp:nvSpPr>
        <dsp:cNvPr id="0" name=""/>
        <dsp:cNvSpPr/>
      </dsp:nvSpPr>
      <dsp:spPr>
        <a:xfrm>
          <a:off x="978556" y="1774351"/>
          <a:ext cx="289596" cy="94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25"/>
              </a:lnTo>
              <a:lnTo>
                <a:pt x="289596" y="62025"/>
              </a:lnTo>
              <a:lnTo>
                <a:pt x="289596" y="947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FD3F4-B0AD-42B4-9B35-BE6D941822C5}">
      <dsp:nvSpPr>
        <dsp:cNvPr id="0" name=""/>
        <dsp:cNvSpPr/>
      </dsp:nvSpPr>
      <dsp:spPr>
        <a:xfrm>
          <a:off x="108133" y="2419113"/>
          <a:ext cx="91440" cy="670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0871"/>
              </a:lnTo>
              <a:lnTo>
                <a:pt x="105607" y="6708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B8E14-54F3-4492-990B-FED2692CEA85}">
      <dsp:nvSpPr>
        <dsp:cNvPr id="0" name=""/>
        <dsp:cNvSpPr/>
      </dsp:nvSpPr>
      <dsp:spPr>
        <a:xfrm>
          <a:off x="108133" y="2419113"/>
          <a:ext cx="91440" cy="3688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818"/>
              </a:lnTo>
              <a:lnTo>
                <a:pt x="98300" y="3688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4711F-1C92-4DBB-A8E9-C52D1EF6FBDD}">
      <dsp:nvSpPr>
        <dsp:cNvPr id="0" name=""/>
        <dsp:cNvSpPr/>
      </dsp:nvSpPr>
      <dsp:spPr>
        <a:xfrm>
          <a:off x="108133" y="2419113"/>
          <a:ext cx="91440" cy="1301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150"/>
              </a:lnTo>
              <a:lnTo>
                <a:pt x="92694" y="13015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6C364-0730-471A-9363-664988701948}">
      <dsp:nvSpPr>
        <dsp:cNvPr id="0" name=""/>
        <dsp:cNvSpPr/>
      </dsp:nvSpPr>
      <dsp:spPr>
        <a:xfrm>
          <a:off x="262248" y="208387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81855"/>
              </a:lnTo>
              <a:lnTo>
                <a:pt x="48933" y="81855"/>
              </a:lnTo>
              <a:lnTo>
                <a:pt x="48933" y="114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D7D42-6102-4B74-BB23-97E903F8911D}">
      <dsp:nvSpPr>
        <dsp:cNvPr id="0" name=""/>
        <dsp:cNvSpPr/>
      </dsp:nvSpPr>
      <dsp:spPr>
        <a:xfrm>
          <a:off x="307968" y="1774351"/>
          <a:ext cx="670587" cy="98241"/>
        </a:xfrm>
        <a:custGeom>
          <a:avLst/>
          <a:gdLst/>
          <a:ahLst/>
          <a:cxnLst/>
          <a:rect l="0" t="0" r="0" b="0"/>
          <a:pathLst>
            <a:path>
              <a:moveTo>
                <a:pt x="670587" y="0"/>
              </a:moveTo>
              <a:lnTo>
                <a:pt x="670587" y="65482"/>
              </a:lnTo>
              <a:lnTo>
                <a:pt x="0" y="65482"/>
              </a:lnTo>
              <a:lnTo>
                <a:pt x="0" y="9824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9A799-AE16-4D19-B78B-47FA6C4D5EC5}">
      <dsp:nvSpPr>
        <dsp:cNvPr id="0" name=""/>
        <dsp:cNvSpPr/>
      </dsp:nvSpPr>
      <dsp:spPr>
        <a:xfrm>
          <a:off x="932836" y="1428294"/>
          <a:ext cx="91440" cy="111909"/>
        </a:xfrm>
        <a:custGeom>
          <a:avLst/>
          <a:gdLst/>
          <a:ahLst/>
          <a:cxnLst/>
          <a:rect l="0" t="0" r="0" b="0"/>
          <a:pathLst>
            <a:path>
              <a:moveTo>
                <a:pt x="103159" y="0"/>
              </a:moveTo>
              <a:lnTo>
                <a:pt x="103159" y="79150"/>
              </a:lnTo>
              <a:lnTo>
                <a:pt x="45720" y="79150"/>
              </a:lnTo>
              <a:lnTo>
                <a:pt x="45720" y="111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AC989-148F-4E94-952C-8CD4B02D9A2F}">
      <dsp:nvSpPr>
        <dsp:cNvPr id="0" name=""/>
        <dsp:cNvSpPr/>
      </dsp:nvSpPr>
      <dsp:spPr>
        <a:xfrm>
          <a:off x="1035996" y="1068975"/>
          <a:ext cx="907412" cy="118197"/>
        </a:xfrm>
        <a:custGeom>
          <a:avLst/>
          <a:gdLst/>
          <a:ahLst/>
          <a:cxnLst/>
          <a:rect l="0" t="0" r="0" b="0"/>
          <a:pathLst>
            <a:path>
              <a:moveTo>
                <a:pt x="907412" y="0"/>
              </a:moveTo>
              <a:lnTo>
                <a:pt x="907412" y="85438"/>
              </a:lnTo>
              <a:lnTo>
                <a:pt x="0" y="85438"/>
              </a:lnTo>
              <a:lnTo>
                <a:pt x="0" y="1181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DE1BB-CCFF-405D-8FA8-BC4DCD5D4EEC}">
      <dsp:nvSpPr>
        <dsp:cNvPr id="0" name=""/>
        <dsp:cNvSpPr/>
      </dsp:nvSpPr>
      <dsp:spPr>
        <a:xfrm>
          <a:off x="1896915" y="707711"/>
          <a:ext cx="91440" cy="99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875"/>
              </a:lnTo>
              <a:lnTo>
                <a:pt x="46493" y="66875"/>
              </a:lnTo>
              <a:lnTo>
                <a:pt x="46493" y="996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88B09-4EB1-48EE-80D0-4F393624463A}">
      <dsp:nvSpPr>
        <dsp:cNvPr id="0" name=""/>
        <dsp:cNvSpPr/>
      </dsp:nvSpPr>
      <dsp:spPr>
        <a:xfrm>
          <a:off x="1942635" y="237454"/>
          <a:ext cx="2538177" cy="210007"/>
        </a:xfrm>
        <a:custGeom>
          <a:avLst/>
          <a:gdLst/>
          <a:ahLst/>
          <a:cxnLst/>
          <a:rect l="0" t="0" r="0" b="0"/>
          <a:pathLst>
            <a:path>
              <a:moveTo>
                <a:pt x="2538177" y="0"/>
              </a:moveTo>
              <a:lnTo>
                <a:pt x="2538177" y="177248"/>
              </a:lnTo>
              <a:lnTo>
                <a:pt x="0" y="177248"/>
              </a:lnTo>
              <a:lnTo>
                <a:pt x="0" y="2100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2196B-CC06-4DB2-BA5E-9BDC3FEA6402}">
      <dsp:nvSpPr>
        <dsp:cNvPr id="0" name=""/>
        <dsp:cNvSpPr/>
      </dsp:nvSpPr>
      <dsp:spPr>
        <a:xfrm>
          <a:off x="4251529" y="81461"/>
          <a:ext cx="45856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G1: Increase profit</a:t>
          </a:r>
        </a:p>
      </dsp:txBody>
      <dsp:txXfrm>
        <a:off x="4251529" y="81461"/>
        <a:ext cx="458566" cy="155993"/>
      </dsp:txXfrm>
    </dsp:sp>
    <dsp:sp modelId="{81CAC739-92A1-4741-8D71-34F3DD5CB774}">
      <dsp:nvSpPr>
        <dsp:cNvPr id="0" name=""/>
        <dsp:cNvSpPr/>
      </dsp:nvSpPr>
      <dsp:spPr>
        <a:xfrm>
          <a:off x="1717440" y="447461"/>
          <a:ext cx="450389" cy="2602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Have  long-term customer relationship</a:t>
          </a:r>
        </a:p>
      </dsp:txBody>
      <dsp:txXfrm>
        <a:off x="1717440" y="447461"/>
        <a:ext cx="450389" cy="260249"/>
      </dsp:txXfrm>
    </dsp:sp>
    <dsp:sp modelId="{A9D0AD48-7C29-43D1-A206-E1AC12496E3B}">
      <dsp:nvSpPr>
        <dsp:cNvPr id="0" name=""/>
        <dsp:cNvSpPr/>
      </dsp:nvSpPr>
      <dsp:spPr>
        <a:xfrm>
          <a:off x="1742026" y="807345"/>
          <a:ext cx="402764" cy="261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G2: Increase customer contracts </a:t>
          </a:r>
        </a:p>
      </dsp:txBody>
      <dsp:txXfrm>
        <a:off x="1742026" y="807345"/>
        <a:ext cx="402764" cy="261630"/>
      </dsp:txXfrm>
    </dsp:sp>
    <dsp:sp modelId="{179D33F7-12B1-4789-819D-1E0B35C1E940}">
      <dsp:nvSpPr>
        <dsp:cNvPr id="0" name=""/>
        <dsp:cNvSpPr/>
      </dsp:nvSpPr>
      <dsp:spPr>
        <a:xfrm>
          <a:off x="743952" y="1187173"/>
          <a:ext cx="584088" cy="241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Offer enticing budget proposal</a:t>
          </a:r>
        </a:p>
      </dsp:txBody>
      <dsp:txXfrm>
        <a:off x="743952" y="1187173"/>
        <a:ext cx="584088" cy="241121"/>
      </dsp:txXfrm>
    </dsp:sp>
    <dsp:sp modelId="{27324B5F-F1F9-4798-AC53-F9F0988FBA20}">
      <dsp:nvSpPr>
        <dsp:cNvPr id="0" name=""/>
        <dsp:cNvSpPr/>
      </dsp:nvSpPr>
      <dsp:spPr>
        <a:xfrm>
          <a:off x="568776" y="1540204"/>
          <a:ext cx="819559" cy="2341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G4: Improve prediction between real and proposed budget difference  </a:t>
          </a:r>
        </a:p>
      </dsp:txBody>
      <dsp:txXfrm>
        <a:off x="568776" y="1540204"/>
        <a:ext cx="819559" cy="234147"/>
      </dsp:txXfrm>
    </dsp:sp>
    <dsp:sp modelId="{130DCD47-27CD-4DC8-90FB-463BF58F6589}">
      <dsp:nvSpPr>
        <dsp:cNvPr id="0" name=""/>
        <dsp:cNvSpPr/>
      </dsp:nvSpPr>
      <dsp:spPr>
        <a:xfrm>
          <a:off x="64011" y="1872592"/>
          <a:ext cx="487915" cy="2570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customer tolerance to cost</a:t>
          </a:r>
        </a:p>
      </dsp:txBody>
      <dsp:txXfrm>
        <a:off x="64011" y="1872592"/>
        <a:ext cx="487915" cy="257003"/>
      </dsp:txXfrm>
    </dsp:sp>
    <dsp:sp modelId="{9DAF13F9-6C2F-4780-9C3D-EAC81AFDEC3F}">
      <dsp:nvSpPr>
        <dsp:cNvPr id="0" name=""/>
        <dsp:cNvSpPr/>
      </dsp:nvSpPr>
      <dsp:spPr>
        <a:xfrm>
          <a:off x="114521" y="2198490"/>
          <a:ext cx="393321" cy="2206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G5:Improve estimation model</a:t>
          </a:r>
        </a:p>
      </dsp:txBody>
      <dsp:txXfrm>
        <a:off x="114521" y="2198490"/>
        <a:ext cx="393321" cy="220622"/>
      </dsp:txXfrm>
    </dsp:sp>
    <dsp:sp modelId="{93A02220-D264-43AD-AEAE-BE1D74F3206E}">
      <dsp:nvSpPr>
        <dsp:cNvPr id="0" name=""/>
        <dsp:cNvSpPr/>
      </dsp:nvSpPr>
      <dsp:spPr>
        <a:xfrm>
          <a:off x="200827" y="2485209"/>
          <a:ext cx="737011" cy="128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00827" y="2485209"/>
        <a:ext cx="737011" cy="128109"/>
      </dsp:txXfrm>
    </dsp:sp>
    <dsp:sp modelId="{52967330-AA43-4503-A9E7-0B810BEE4CCB}">
      <dsp:nvSpPr>
        <dsp:cNvPr id="0" name=""/>
        <dsp:cNvSpPr/>
      </dsp:nvSpPr>
      <dsp:spPr>
        <a:xfrm>
          <a:off x="206434" y="2672736"/>
          <a:ext cx="705619" cy="230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data about customer (satisfaction, past project's budget)</a:t>
          </a:r>
        </a:p>
      </dsp:txBody>
      <dsp:txXfrm>
        <a:off x="206434" y="2672736"/>
        <a:ext cx="705619" cy="230390"/>
      </dsp:txXfrm>
    </dsp:sp>
    <dsp:sp modelId="{B933C2C7-0F4D-47F9-9584-A14ACC55A580}">
      <dsp:nvSpPr>
        <dsp:cNvPr id="0" name=""/>
        <dsp:cNvSpPr/>
      </dsp:nvSpPr>
      <dsp:spPr>
        <a:xfrm>
          <a:off x="213741" y="2977467"/>
          <a:ext cx="710086" cy="225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each customer's evaluation)</a:t>
          </a:r>
        </a:p>
      </dsp:txBody>
      <dsp:txXfrm>
        <a:off x="213741" y="2977467"/>
        <a:ext cx="710086" cy="225035"/>
      </dsp:txXfrm>
    </dsp:sp>
    <dsp:sp modelId="{BA55BC89-BFD0-44E2-AFA8-E0BF4632AD92}">
      <dsp:nvSpPr>
        <dsp:cNvPr id="0" name=""/>
        <dsp:cNvSpPr/>
      </dsp:nvSpPr>
      <dsp:spPr>
        <a:xfrm>
          <a:off x="1014115" y="1869136"/>
          <a:ext cx="508075" cy="257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operation cost</a:t>
          </a:r>
        </a:p>
      </dsp:txBody>
      <dsp:txXfrm>
        <a:off x="1014115" y="1869136"/>
        <a:ext cx="508075" cy="257000"/>
      </dsp:txXfrm>
    </dsp:sp>
    <dsp:sp modelId="{02BC47AE-48E5-4DBA-8190-E0417C41640F}">
      <dsp:nvSpPr>
        <dsp:cNvPr id="0" name=""/>
        <dsp:cNvSpPr/>
      </dsp:nvSpPr>
      <dsp:spPr>
        <a:xfrm>
          <a:off x="1054503" y="2188408"/>
          <a:ext cx="425046" cy="287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G6: Characterize operational cost</a:t>
          </a:r>
        </a:p>
      </dsp:txBody>
      <dsp:txXfrm>
        <a:off x="1054503" y="2188408"/>
        <a:ext cx="425046" cy="287754"/>
      </dsp:txXfrm>
    </dsp:sp>
    <dsp:sp modelId="{534C72A3-3B68-4CB2-8737-7F97D081C885}">
      <dsp:nvSpPr>
        <dsp:cNvPr id="0" name=""/>
        <dsp:cNvSpPr/>
      </dsp:nvSpPr>
      <dsp:spPr>
        <a:xfrm>
          <a:off x="1956517" y="2493453"/>
          <a:ext cx="494791" cy="2746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956517" y="2493453"/>
        <a:ext cx="494791" cy="274628"/>
      </dsp:txXfrm>
    </dsp:sp>
    <dsp:sp modelId="{53444573-EAAD-42D8-9E1C-4263F5BACE43}">
      <dsp:nvSpPr>
        <dsp:cNvPr id="0" name=""/>
        <dsp:cNvSpPr/>
      </dsp:nvSpPr>
      <dsp:spPr>
        <a:xfrm>
          <a:off x="1561301" y="1195175"/>
          <a:ext cx="557887" cy="266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approximately within  proposed budget</a:t>
          </a:r>
        </a:p>
      </dsp:txBody>
      <dsp:txXfrm>
        <a:off x="1561301" y="1195175"/>
        <a:ext cx="557887" cy="266444"/>
      </dsp:txXfrm>
    </dsp:sp>
    <dsp:sp modelId="{DB42189D-BC53-45C0-BA9E-EF7E178C47B0}">
      <dsp:nvSpPr>
        <dsp:cNvPr id="0" name=""/>
        <dsp:cNvSpPr/>
      </dsp:nvSpPr>
      <dsp:spPr>
        <a:xfrm>
          <a:off x="2260781" y="1728912"/>
          <a:ext cx="556053" cy="2246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G7: Deliver products approximately within estimates</a:t>
          </a:r>
        </a:p>
      </dsp:txBody>
      <dsp:txXfrm>
        <a:off x="2260781" y="1728912"/>
        <a:ext cx="556053" cy="224689"/>
      </dsp:txXfrm>
    </dsp:sp>
    <dsp:sp modelId="{42A28B4F-89C2-43E3-BEA2-D95F842AC157}">
      <dsp:nvSpPr>
        <dsp:cNvPr id="0" name=""/>
        <dsp:cNvSpPr/>
      </dsp:nvSpPr>
      <dsp:spPr>
        <a:xfrm>
          <a:off x="1999557" y="2431074"/>
          <a:ext cx="471170" cy="2687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engineering budget estimate</a:t>
          </a:r>
        </a:p>
      </dsp:txBody>
      <dsp:txXfrm>
        <a:off x="1999557" y="2431074"/>
        <a:ext cx="471170" cy="268765"/>
      </dsp:txXfrm>
    </dsp:sp>
    <dsp:sp modelId="{69EA5EC0-F69C-4293-9ED2-3F885FCA74A0}">
      <dsp:nvSpPr>
        <dsp:cNvPr id="0" name=""/>
        <dsp:cNvSpPr/>
      </dsp:nvSpPr>
      <dsp:spPr>
        <a:xfrm>
          <a:off x="2014324" y="2851568"/>
          <a:ext cx="375846" cy="2197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G12: Improve estimation model</a:t>
          </a:r>
        </a:p>
      </dsp:txBody>
      <dsp:txXfrm>
        <a:off x="2014324" y="2851568"/>
        <a:ext cx="375846" cy="219747"/>
      </dsp:txXfrm>
    </dsp:sp>
    <dsp:sp modelId="{196F12AE-F511-427C-ACBF-CACC25D95ADF}">
      <dsp:nvSpPr>
        <dsp:cNvPr id="0" name=""/>
        <dsp:cNvSpPr/>
      </dsp:nvSpPr>
      <dsp:spPr>
        <a:xfrm>
          <a:off x="2154877" y="3226424"/>
          <a:ext cx="37135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154877" y="3226424"/>
        <a:ext cx="371350" cy="155993"/>
      </dsp:txXfrm>
    </dsp:sp>
    <dsp:sp modelId="{3E6C6031-B0BB-4E1B-948F-3C4BFB39F9EF}">
      <dsp:nvSpPr>
        <dsp:cNvPr id="0" name=""/>
        <dsp:cNvSpPr/>
      </dsp:nvSpPr>
      <dsp:spPr>
        <a:xfrm>
          <a:off x="2737655" y="5382689"/>
          <a:ext cx="453596" cy="196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737655" y="5382689"/>
        <a:ext cx="453596" cy="196693"/>
      </dsp:txXfrm>
    </dsp:sp>
    <dsp:sp modelId="{F48EA583-2A09-4A69-B852-3BECDD902048}">
      <dsp:nvSpPr>
        <dsp:cNvPr id="0" name=""/>
        <dsp:cNvSpPr/>
      </dsp:nvSpPr>
      <dsp:spPr>
        <a:xfrm>
          <a:off x="2147848" y="3472724"/>
          <a:ext cx="457374" cy="3781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to each project's evaluation)</a:t>
          </a:r>
        </a:p>
      </dsp:txBody>
      <dsp:txXfrm>
        <a:off x="2147848" y="3472724"/>
        <a:ext cx="457374" cy="378178"/>
      </dsp:txXfrm>
    </dsp:sp>
    <dsp:sp modelId="{478B851A-CD19-4CD3-B1A8-A738B92F70EC}">
      <dsp:nvSpPr>
        <dsp:cNvPr id="0" name=""/>
        <dsp:cNvSpPr/>
      </dsp:nvSpPr>
      <dsp:spPr>
        <a:xfrm>
          <a:off x="2594819" y="2432511"/>
          <a:ext cx="453525" cy="254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Run the project well (to meet estimate)</a:t>
          </a:r>
        </a:p>
      </dsp:txBody>
      <dsp:txXfrm>
        <a:off x="2594819" y="2432511"/>
        <a:ext cx="453525" cy="254056"/>
      </dsp:txXfrm>
    </dsp:sp>
    <dsp:sp modelId="{20A890D2-A917-4F29-A351-9C3FCCBEFBD3}">
      <dsp:nvSpPr>
        <dsp:cNvPr id="0" name=""/>
        <dsp:cNvSpPr/>
      </dsp:nvSpPr>
      <dsp:spPr>
        <a:xfrm>
          <a:off x="2599503" y="4243332"/>
          <a:ext cx="510278" cy="274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G16: Manage project well</a:t>
          </a:r>
        </a:p>
      </dsp:txBody>
      <dsp:txXfrm>
        <a:off x="2599503" y="4243332"/>
        <a:ext cx="510278" cy="274335"/>
      </dsp:txXfrm>
    </dsp:sp>
    <dsp:sp modelId="{4E4DDA02-B5E2-4416-9A46-BEDF0E82C3C0}">
      <dsp:nvSpPr>
        <dsp:cNvPr id="0" name=""/>
        <dsp:cNvSpPr/>
      </dsp:nvSpPr>
      <dsp:spPr>
        <a:xfrm>
          <a:off x="2772314" y="4693779"/>
          <a:ext cx="464257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Estimate budget</a:t>
          </a:r>
        </a:p>
      </dsp:txBody>
      <dsp:txXfrm>
        <a:off x="2772314" y="4693779"/>
        <a:ext cx="464257" cy="155993"/>
      </dsp:txXfrm>
    </dsp:sp>
    <dsp:sp modelId="{ED5B0131-B77D-4C42-82C1-21883F9CAC10}">
      <dsp:nvSpPr>
        <dsp:cNvPr id="0" name=""/>
        <dsp:cNvSpPr/>
      </dsp:nvSpPr>
      <dsp:spPr>
        <a:xfrm>
          <a:off x="2787395" y="4945452"/>
          <a:ext cx="453209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Monitor Cost</a:t>
          </a:r>
        </a:p>
      </dsp:txBody>
      <dsp:txXfrm>
        <a:off x="2787395" y="4945452"/>
        <a:ext cx="453209" cy="155993"/>
      </dsp:txXfrm>
    </dsp:sp>
    <dsp:sp modelId="{C554F9E1-D7DA-4F79-8E44-33DCA5EF1ED1}">
      <dsp:nvSpPr>
        <dsp:cNvPr id="0" name=""/>
        <dsp:cNvSpPr/>
      </dsp:nvSpPr>
      <dsp:spPr>
        <a:xfrm>
          <a:off x="2782369" y="5187070"/>
          <a:ext cx="45276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Control cost</a:t>
          </a:r>
        </a:p>
      </dsp:txBody>
      <dsp:txXfrm>
        <a:off x="2782369" y="5187070"/>
        <a:ext cx="452760" cy="155993"/>
      </dsp:txXfrm>
    </dsp:sp>
    <dsp:sp modelId="{87D9DB9F-4E0E-41B8-81E7-833FC1B7B8D7}">
      <dsp:nvSpPr>
        <dsp:cNvPr id="0" name=""/>
        <dsp:cNvSpPr/>
      </dsp:nvSpPr>
      <dsp:spPr>
        <a:xfrm>
          <a:off x="2782369" y="5438743"/>
          <a:ext cx="453191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estimation</a:t>
          </a:r>
        </a:p>
      </dsp:txBody>
      <dsp:txXfrm>
        <a:off x="2782369" y="5438743"/>
        <a:ext cx="453191" cy="155993"/>
      </dsp:txXfrm>
    </dsp:sp>
    <dsp:sp modelId="{8F8D4B9A-E3E1-4BCE-8281-4084BCE52720}">
      <dsp:nvSpPr>
        <dsp:cNvPr id="0" name=""/>
        <dsp:cNvSpPr/>
      </dsp:nvSpPr>
      <dsp:spPr>
        <a:xfrm>
          <a:off x="2310031" y="1207864"/>
          <a:ext cx="426928" cy="2446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good products</a:t>
          </a:r>
          <a:endParaRPr lang="en-US" sz="500" kern="1200"/>
        </a:p>
      </dsp:txBody>
      <dsp:txXfrm>
        <a:off x="2310031" y="1207864"/>
        <a:ext cx="426928" cy="244665"/>
      </dsp:txXfrm>
    </dsp:sp>
    <dsp:sp modelId="{D6666DBD-34E4-4B1C-A427-799A2C021EAA}">
      <dsp:nvSpPr>
        <dsp:cNvPr id="0" name=""/>
        <dsp:cNvSpPr/>
      </dsp:nvSpPr>
      <dsp:spPr>
        <a:xfrm>
          <a:off x="2936421" y="1212568"/>
          <a:ext cx="449066" cy="1985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Demonstrate progress</a:t>
          </a:r>
        </a:p>
      </dsp:txBody>
      <dsp:txXfrm>
        <a:off x="2936421" y="1212568"/>
        <a:ext cx="449066" cy="198532"/>
      </dsp:txXfrm>
    </dsp:sp>
    <dsp:sp modelId="{8699EC52-4FF9-4415-B8AC-507F306753A9}">
      <dsp:nvSpPr>
        <dsp:cNvPr id="0" name=""/>
        <dsp:cNvSpPr/>
      </dsp:nvSpPr>
      <dsp:spPr>
        <a:xfrm>
          <a:off x="3558291" y="1184270"/>
          <a:ext cx="386479" cy="264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Anticipate customer needs</a:t>
          </a:r>
        </a:p>
      </dsp:txBody>
      <dsp:txXfrm>
        <a:off x="3558291" y="1184270"/>
        <a:ext cx="386479" cy="264021"/>
      </dsp:txXfrm>
    </dsp:sp>
    <dsp:sp modelId="{6B7CECD5-4309-4722-8283-85593EBD990F}">
      <dsp:nvSpPr>
        <dsp:cNvPr id="0" name=""/>
        <dsp:cNvSpPr/>
      </dsp:nvSpPr>
      <dsp:spPr>
        <a:xfrm>
          <a:off x="254260" y="1169082"/>
          <a:ext cx="446567" cy="27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within schedule</a:t>
          </a:r>
        </a:p>
      </dsp:txBody>
      <dsp:txXfrm>
        <a:off x="254260" y="1169082"/>
        <a:ext cx="446567" cy="272825"/>
      </dsp:txXfrm>
    </dsp:sp>
    <dsp:sp modelId="{FB4F2ADF-222C-40F0-A428-4C0A40DA4A1C}">
      <dsp:nvSpPr>
        <dsp:cNvPr id="0" name=""/>
        <dsp:cNvSpPr/>
      </dsp:nvSpPr>
      <dsp:spPr>
        <a:xfrm>
          <a:off x="4407260" y="462126"/>
          <a:ext cx="483703" cy="2141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Get more out of projects</a:t>
          </a:r>
        </a:p>
      </dsp:txBody>
      <dsp:txXfrm>
        <a:off x="4407260" y="462126"/>
        <a:ext cx="483703" cy="214181"/>
      </dsp:txXfrm>
    </dsp:sp>
    <dsp:sp modelId="{B032671B-6604-4FDE-9224-FF3C369D7C92}">
      <dsp:nvSpPr>
        <dsp:cNvPr id="0" name=""/>
        <dsp:cNvSpPr/>
      </dsp:nvSpPr>
      <dsp:spPr>
        <a:xfrm>
          <a:off x="3472797" y="1667143"/>
          <a:ext cx="399941" cy="259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G8: Reduce # of escaped defects</a:t>
          </a:r>
        </a:p>
      </dsp:txBody>
      <dsp:txXfrm>
        <a:off x="3472797" y="1667143"/>
        <a:ext cx="399941" cy="259124"/>
      </dsp:txXfrm>
    </dsp:sp>
    <dsp:sp modelId="{0EF76002-C0E2-4F8B-AC8C-B43055BA4C94}">
      <dsp:nvSpPr>
        <dsp:cNvPr id="0" name=""/>
        <dsp:cNvSpPr/>
      </dsp:nvSpPr>
      <dsp:spPr>
        <a:xfrm>
          <a:off x="5073699" y="1665034"/>
          <a:ext cx="521519" cy="173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G9: Increase productivity</a:t>
          </a:r>
        </a:p>
      </dsp:txBody>
      <dsp:txXfrm>
        <a:off x="5073699" y="1665034"/>
        <a:ext cx="521519" cy="173001"/>
      </dsp:txXfrm>
    </dsp:sp>
    <dsp:sp modelId="{9A7F166C-B921-47BD-8EB8-F8C863798A78}">
      <dsp:nvSpPr>
        <dsp:cNvPr id="0" name=""/>
        <dsp:cNvSpPr/>
      </dsp:nvSpPr>
      <dsp:spPr>
        <a:xfrm>
          <a:off x="4197997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Conduct better training</a:t>
          </a:r>
        </a:p>
      </dsp:txBody>
      <dsp:txXfrm>
        <a:off x="4197997" y="2151500"/>
        <a:ext cx="311986" cy="204878"/>
      </dsp:txXfrm>
    </dsp:sp>
    <dsp:sp modelId="{B4D1F4A1-59BC-4A05-9DFE-0A30CF4E4812}">
      <dsp:nvSpPr>
        <dsp:cNvPr id="0" name=""/>
        <dsp:cNvSpPr/>
      </dsp:nvSpPr>
      <dsp:spPr>
        <a:xfrm>
          <a:off x="4575500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Improve development process</a:t>
          </a:r>
        </a:p>
      </dsp:txBody>
      <dsp:txXfrm>
        <a:off x="4575500" y="2151500"/>
        <a:ext cx="311986" cy="204878"/>
      </dsp:txXfrm>
    </dsp:sp>
    <dsp:sp modelId="{E9071F7C-6A0D-41C4-AAFE-F288A43D0565}">
      <dsp:nvSpPr>
        <dsp:cNvPr id="0" name=""/>
        <dsp:cNvSpPr/>
      </dsp:nvSpPr>
      <dsp:spPr>
        <a:xfrm>
          <a:off x="4575500" y="2548643"/>
          <a:ext cx="311986" cy="2705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G13: Improve process</a:t>
          </a:r>
        </a:p>
      </dsp:txBody>
      <dsp:txXfrm>
        <a:off x="4575500" y="2548643"/>
        <a:ext cx="311986" cy="270552"/>
      </dsp:txXfrm>
    </dsp:sp>
    <dsp:sp modelId="{F08A34DA-437F-4DB8-B4C4-54296F5F3978}">
      <dsp:nvSpPr>
        <dsp:cNvPr id="0" name=""/>
        <dsp:cNvSpPr/>
      </dsp:nvSpPr>
      <dsp:spPr>
        <a:xfrm>
          <a:off x="3783348" y="3119087"/>
          <a:ext cx="465043" cy="308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Identify problems based on project variations</a:t>
          </a:r>
        </a:p>
      </dsp:txBody>
      <dsp:txXfrm>
        <a:off x="3783348" y="3119087"/>
        <a:ext cx="465043" cy="308793"/>
      </dsp:txXfrm>
    </dsp:sp>
    <dsp:sp modelId="{F2BBED37-3328-41B9-8A06-F873F8634DD7}">
      <dsp:nvSpPr>
        <dsp:cNvPr id="0" name=""/>
        <dsp:cNvSpPr/>
      </dsp:nvSpPr>
      <dsp:spPr>
        <a:xfrm>
          <a:off x="4372510" y="3112385"/>
          <a:ext cx="360147" cy="33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Propose solutions for most serious problems</a:t>
          </a:r>
        </a:p>
      </dsp:txBody>
      <dsp:txXfrm>
        <a:off x="4372510" y="3112385"/>
        <a:ext cx="360147" cy="336272"/>
      </dsp:txXfrm>
    </dsp:sp>
    <dsp:sp modelId="{32FC095C-13FD-41F7-B95A-8DEBC38EFF31}">
      <dsp:nvSpPr>
        <dsp:cNvPr id="0" name=""/>
        <dsp:cNvSpPr/>
      </dsp:nvSpPr>
      <dsp:spPr>
        <a:xfrm>
          <a:off x="4885299" y="3125788"/>
          <a:ext cx="404608" cy="3373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Test solution with respect to productivity</a:t>
          </a:r>
        </a:p>
      </dsp:txBody>
      <dsp:txXfrm>
        <a:off x="4885299" y="3125788"/>
        <a:ext cx="404608" cy="337349"/>
      </dsp:txXfrm>
    </dsp:sp>
    <dsp:sp modelId="{B835E2D5-4712-4F23-A8EB-5EDFC3264292}">
      <dsp:nvSpPr>
        <dsp:cNvPr id="0" name=""/>
        <dsp:cNvSpPr/>
      </dsp:nvSpPr>
      <dsp:spPr>
        <a:xfrm>
          <a:off x="4860592" y="4371682"/>
          <a:ext cx="448832" cy="3321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G17: Demonstrate solution effectiveness</a:t>
          </a:r>
        </a:p>
      </dsp:txBody>
      <dsp:txXfrm>
        <a:off x="4860592" y="4371682"/>
        <a:ext cx="448832" cy="332184"/>
      </dsp:txXfrm>
    </dsp:sp>
    <dsp:sp modelId="{D774D627-587C-4A9E-B222-6618677C1751}">
      <dsp:nvSpPr>
        <dsp:cNvPr id="0" name=""/>
        <dsp:cNvSpPr/>
      </dsp:nvSpPr>
      <dsp:spPr>
        <a:xfrm>
          <a:off x="5066028" y="4876466"/>
          <a:ext cx="418479" cy="2368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solution to live project</a:t>
          </a:r>
        </a:p>
      </dsp:txBody>
      <dsp:txXfrm>
        <a:off x="5066028" y="4876466"/>
        <a:ext cx="418479" cy="236852"/>
      </dsp:txXfrm>
    </dsp:sp>
    <dsp:sp modelId="{BB24794B-41A6-4689-BDF5-0F7A71BFAA71}">
      <dsp:nvSpPr>
        <dsp:cNvPr id="0" name=""/>
        <dsp:cNvSpPr/>
      </dsp:nvSpPr>
      <dsp:spPr>
        <a:xfrm>
          <a:off x="5068215" y="5200110"/>
          <a:ext cx="454822" cy="3204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productivity related measures</a:t>
          </a:r>
        </a:p>
      </dsp:txBody>
      <dsp:txXfrm>
        <a:off x="5068215" y="5200110"/>
        <a:ext cx="454822" cy="320475"/>
      </dsp:txXfrm>
    </dsp:sp>
    <dsp:sp modelId="{92B8788D-0568-4A4F-A2BC-22D358B49FA0}">
      <dsp:nvSpPr>
        <dsp:cNvPr id="0" name=""/>
        <dsp:cNvSpPr/>
      </dsp:nvSpPr>
      <dsp:spPr>
        <a:xfrm>
          <a:off x="5026760" y="2155626"/>
          <a:ext cx="38832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tools</a:t>
          </a:r>
        </a:p>
      </dsp:txBody>
      <dsp:txXfrm>
        <a:off x="5026760" y="2155626"/>
        <a:ext cx="388326" cy="204878"/>
      </dsp:txXfrm>
    </dsp:sp>
    <dsp:sp modelId="{397056C5-9A09-40D2-8676-DFF2BEB093DD}">
      <dsp:nvSpPr>
        <dsp:cNvPr id="0" name=""/>
        <dsp:cNvSpPr/>
      </dsp:nvSpPr>
      <dsp:spPr>
        <a:xfrm>
          <a:off x="5613931" y="2151500"/>
          <a:ext cx="601833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Define measures of productivity for classes of projects </a:t>
          </a:r>
        </a:p>
      </dsp:txBody>
      <dsp:txXfrm>
        <a:off x="5613931" y="2151500"/>
        <a:ext cx="601833" cy="204878"/>
      </dsp:txXfrm>
    </dsp:sp>
    <dsp:sp modelId="{07D70241-04D0-4766-B950-8115DD06B1F4}">
      <dsp:nvSpPr>
        <dsp:cNvPr id="0" name=""/>
        <dsp:cNvSpPr/>
      </dsp:nvSpPr>
      <dsp:spPr>
        <a:xfrm>
          <a:off x="5735248" y="2527935"/>
          <a:ext cx="521906" cy="2150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G14: Improve  productivity measures</a:t>
          </a:r>
        </a:p>
      </dsp:txBody>
      <dsp:txXfrm>
        <a:off x="5735248" y="2527935"/>
        <a:ext cx="521906" cy="215097"/>
      </dsp:txXfrm>
    </dsp:sp>
    <dsp:sp modelId="{6BE4D25E-336A-4F07-80C4-407AB3C2B6B3}">
      <dsp:nvSpPr>
        <dsp:cNvPr id="0" name=""/>
        <dsp:cNvSpPr/>
      </dsp:nvSpPr>
      <dsp:spPr>
        <a:xfrm>
          <a:off x="5477427" y="3004527"/>
          <a:ext cx="311986" cy="3147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Study past data</a:t>
          </a:r>
        </a:p>
      </dsp:txBody>
      <dsp:txXfrm>
        <a:off x="5477427" y="3004527"/>
        <a:ext cx="311986" cy="314797"/>
      </dsp:txXfrm>
    </dsp:sp>
    <dsp:sp modelId="{327F7B94-BC86-4247-8166-48D9FF4E49CE}">
      <dsp:nvSpPr>
        <dsp:cNvPr id="0" name=""/>
        <dsp:cNvSpPr/>
      </dsp:nvSpPr>
      <dsp:spPr>
        <a:xfrm>
          <a:off x="5854931" y="3004527"/>
          <a:ext cx="311986" cy="3331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Calculate various models</a:t>
          </a:r>
        </a:p>
      </dsp:txBody>
      <dsp:txXfrm>
        <a:off x="5854931" y="3004527"/>
        <a:ext cx="311986" cy="333179"/>
      </dsp:txXfrm>
    </dsp:sp>
    <dsp:sp modelId="{888F0B2C-9AA0-43CE-A037-B1B3508C63B6}">
      <dsp:nvSpPr>
        <dsp:cNvPr id="0" name=""/>
        <dsp:cNvSpPr/>
      </dsp:nvSpPr>
      <dsp:spPr>
        <a:xfrm>
          <a:off x="6232434" y="3004527"/>
          <a:ext cx="311986" cy="300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models</a:t>
          </a:r>
        </a:p>
      </dsp:txBody>
      <dsp:txXfrm>
        <a:off x="6232434" y="3004527"/>
        <a:ext cx="311986" cy="300021"/>
      </dsp:txXfrm>
    </dsp:sp>
    <dsp:sp modelId="{BA8DA2C8-BBF4-480F-B2F9-4BF343D226B0}">
      <dsp:nvSpPr>
        <dsp:cNvPr id="0" name=""/>
        <dsp:cNvSpPr/>
      </dsp:nvSpPr>
      <dsp:spPr>
        <a:xfrm>
          <a:off x="6141475" y="4274233"/>
          <a:ext cx="424488" cy="362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G18: Demonstrate model effectiveness</a:t>
          </a:r>
        </a:p>
      </dsp:txBody>
      <dsp:txXfrm>
        <a:off x="6141475" y="4274233"/>
        <a:ext cx="424488" cy="362393"/>
      </dsp:txXfrm>
    </dsp:sp>
    <dsp:sp modelId="{CC2CE2A1-8250-45D3-91F9-4AE2D41C5233}">
      <dsp:nvSpPr>
        <dsp:cNvPr id="0" name=""/>
        <dsp:cNvSpPr/>
      </dsp:nvSpPr>
      <dsp:spPr>
        <a:xfrm>
          <a:off x="6278736" y="4859417"/>
          <a:ext cx="311986" cy="346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model to existing data</a:t>
          </a:r>
        </a:p>
      </dsp:txBody>
      <dsp:txXfrm>
        <a:off x="6278736" y="4859417"/>
        <a:ext cx="311986" cy="346521"/>
      </dsp:txXfrm>
    </dsp:sp>
    <dsp:sp modelId="{1A294809-2646-45BE-83F8-94B085160CD2}">
      <dsp:nvSpPr>
        <dsp:cNvPr id="0" name=""/>
        <dsp:cNvSpPr/>
      </dsp:nvSpPr>
      <dsp:spPr>
        <a:xfrm>
          <a:off x="6377358" y="2151500"/>
          <a:ext cx="412149" cy="2924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Make people exchangeable across projects</a:t>
          </a:r>
        </a:p>
      </dsp:txBody>
      <dsp:txXfrm>
        <a:off x="6377358" y="2151500"/>
        <a:ext cx="412149" cy="292483"/>
      </dsp:txXfrm>
    </dsp:sp>
    <dsp:sp modelId="{8F0D9303-BC56-47DF-A887-2E39E7D5748B}">
      <dsp:nvSpPr>
        <dsp:cNvPr id="0" name=""/>
        <dsp:cNvSpPr/>
      </dsp:nvSpPr>
      <dsp:spPr>
        <a:xfrm>
          <a:off x="5762293" y="1665034"/>
          <a:ext cx="412551" cy="1877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G10: Reduce cycle time</a:t>
          </a:r>
        </a:p>
      </dsp:txBody>
      <dsp:txXfrm>
        <a:off x="5762293" y="1665034"/>
        <a:ext cx="412551" cy="187775"/>
      </dsp:txXfrm>
    </dsp:sp>
    <dsp:sp modelId="{2B16406F-D1A9-4991-8F67-D00516153A63}">
      <dsp:nvSpPr>
        <dsp:cNvPr id="0" name=""/>
        <dsp:cNvSpPr/>
      </dsp:nvSpPr>
      <dsp:spPr>
        <a:xfrm>
          <a:off x="6955982" y="465591"/>
          <a:ext cx="383209" cy="237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Obtain more projects</a:t>
          </a:r>
        </a:p>
      </dsp:txBody>
      <dsp:txXfrm>
        <a:off x="6955982" y="465591"/>
        <a:ext cx="383209" cy="237454"/>
      </dsp:txXfrm>
    </dsp:sp>
    <dsp:sp modelId="{B6D0F335-2700-4B58-A7BC-A9C6E75CB38C}">
      <dsp:nvSpPr>
        <dsp:cNvPr id="0" name=""/>
        <dsp:cNvSpPr/>
      </dsp:nvSpPr>
      <dsp:spPr>
        <a:xfrm>
          <a:off x="6923615" y="820921"/>
          <a:ext cx="447743" cy="290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G3: Get more government contracts</a:t>
          </a:r>
        </a:p>
      </dsp:txBody>
      <dsp:txXfrm>
        <a:off x="6923615" y="820921"/>
        <a:ext cx="447743" cy="290123"/>
      </dsp:txXfrm>
    </dsp:sp>
    <dsp:sp modelId="{4D6F6BD4-4CC7-418D-8221-A3833268CBAE}">
      <dsp:nvSpPr>
        <dsp:cNvPr id="0" name=""/>
        <dsp:cNvSpPr/>
      </dsp:nvSpPr>
      <dsp:spPr>
        <a:xfrm>
          <a:off x="6958515" y="1210581"/>
          <a:ext cx="387577" cy="2046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Achieve CMMI Level 5</a:t>
          </a:r>
        </a:p>
      </dsp:txBody>
      <dsp:txXfrm>
        <a:off x="6958515" y="1210581"/>
        <a:ext cx="387577" cy="204670"/>
      </dsp:txXfrm>
    </dsp:sp>
    <dsp:sp modelId="{1D48C404-590C-4546-AEFD-D7CE9A7CE5E2}">
      <dsp:nvSpPr>
        <dsp:cNvPr id="0" name=""/>
        <dsp:cNvSpPr/>
      </dsp:nvSpPr>
      <dsp:spPr>
        <a:xfrm>
          <a:off x="6942239" y="1645727"/>
          <a:ext cx="403888" cy="1854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G11: Be CMMI Level 5</a:t>
          </a:r>
        </a:p>
      </dsp:txBody>
      <dsp:txXfrm>
        <a:off x="6942239" y="1645727"/>
        <a:ext cx="403888" cy="185435"/>
      </dsp:txXfrm>
    </dsp:sp>
    <dsp:sp modelId="{3ACEF0CC-EDD4-49BD-BA2E-EB4CD076B181}">
      <dsp:nvSpPr>
        <dsp:cNvPr id="0" name=""/>
        <dsp:cNvSpPr/>
      </dsp:nvSpPr>
      <dsp:spPr>
        <a:xfrm>
          <a:off x="6940493" y="2114402"/>
          <a:ext cx="449728" cy="360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process (based on best practices)</a:t>
          </a:r>
        </a:p>
      </dsp:txBody>
      <dsp:txXfrm>
        <a:off x="6940493" y="2114402"/>
        <a:ext cx="449728" cy="360643"/>
      </dsp:txXfrm>
    </dsp:sp>
    <dsp:sp modelId="{B909CA04-B87F-472F-9840-932B87F1799C}">
      <dsp:nvSpPr>
        <dsp:cNvPr id="0" name=""/>
        <dsp:cNvSpPr/>
      </dsp:nvSpPr>
      <dsp:spPr>
        <a:xfrm>
          <a:off x="6895676" y="2627760"/>
          <a:ext cx="528192" cy="2239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G15: Demonstrate effectiveness of common process</a:t>
          </a:r>
        </a:p>
      </dsp:txBody>
      <dsp:txXfrm>
        <a:off x="6895676" y="2627760"/>
        <a:ext cx="528192" cy="223951"/>
      </dsp:txXfrm>
    </dsp:sp>
    <dsp:sp modelId="{D4843A3F-A015-4917-BC18-C86852B40A5D}">
      <dsp:nvSpPr>
        <dsp:cNvPr id="0" name=""/>
        <dsp:cNvSpPr/>
      </dsp:nvSpPr>
      <dsp:spPr>
        <a:xfrm>
          <a:off x="6621721" y="2985889"/>
          <a:ext cx="413210" cy="2016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deployment review</a:t>
          </a:r>
        </a:p>
      </dsp:txBody>
      <dsp:txXfrm>
        <a:off x="6621721" y="2985889"/>
        <a:ext cx="413210" cy="201663"/>
      </dsp:txXfrm>
    </dsp:sp>
    <dsp:sp modelId="{F16FC57D-28CC-40A4-90E2-E611E5288A5D}">
      <dsp:nvSpPr>
        <dsp:cNvPr id="0" name=""/>
        <dsp:cNvSpPr/>
      </dsp:nvSpPr>
      <dsp:spPr>
        <a:xfrm>
          <a:off x="7225624" y="3017016"/>
          <a:ext cx="31198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SCAMPI</a:t>
          </a:r>
        </a:p>
      </dsp:txBody>
      <dsp:txXfrm>
        <a:off x="7225624" y="3017016"/>
        <a:ext cx="311986" cy="1559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5/11/11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2425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5/11/11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8322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7108EF7-31ED-4435-9A8A-CB68D5BB43AF}" type="slidenum">
              <a:rPr lang="en-US" sz="1200"/>
              <a:pPr eaLnBrk="1" hangingPunct="1"/>
              <a:t>58</a:t>
            </a:fld>
            <a:endParaRPr 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C0FF61-840D-40DD-89B6-B8BD94368EBA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45DF299-9182-493A-8221-602074F58D6B}" type="slidenum">
              <a:rPr lang="en-US" sz="1200"/>
              <a:pPr eaLnBrk="1" hangingPunct="1"/>
              <a:t>60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15807E8-DD67-4508-9057-7BD17F888985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40646FD-8D8F-48CF-8789-1E186CC6DC6B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D68B68D-DA62-498F-A50B-8A3DE6F5A6A8}" type="slidenum">
              <a:rPr lang="en-US" sz="1200"/>
              <a:pPr eaLnBrk="1" hangingPunct="1"/>
              <a:t>63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DCD4F1F-EE62-4EC2-8BCB-8A371D72A6E5}" type="slidenum">
              <a:rPr lang="en-US" sz="1200"/>
              <a:pPr eaLnBrk="1" hangingPunct="1"/>
              <a:t>64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6B37431-30D9-450D-9070-4DCBF2829D95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FBF6FC2-23BB-45AE-AA60-442C1FD91507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F37D10-95B4-4712-888A-3768265B7EC3}" type="slidenum">
              <a:rPr lang="en-US" sz="1200"/>
              <a:pPr eaLnBrk="1" hangingPunct="1"/>
              <a:t>67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C33F0B9-1E4E-4539-AC88-8A496524A736}" type="slidenum">
              <a:rPr lang="en-US" sz="1200"/>
              <a:pPr eaLnBrk="1" hangingPunct="1"/>
              <a:t>68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01C38417-CB73-664B-9650-B0573E2FAD65}" type="datetime1">
              <a:rPr lang="en-US" smtClean="0"/>
              <a:pPr/>
              <a:t>5/11/11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3B108DB6-DB70-9A43-9188-EC52B3D40C80}" type="datetime1">
              <a:rPr lang="en-US" smtClean="0"/>
              <a:pPr/>
              <a:t>5/11/11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1481CB36-E38A-5641-A236-7D92D198B672}" type="datetime1">
              <a:rPr lang="en-US" smtClean="0"/>
              <a:pPr/>
              <a:t>5/11/11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068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misedata.org/data" TargetMode="Externa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Relationship Id="rId3" Type="http://schemas.openxmlformats.org/officeDocument/2006/relationships/oleObject" Target="../embeddings/Microsoft_Equation1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1.xml"/><Relationship Id="rId6" Type="http://schemas.openxmlformats.org/officeDocument/2006/relationships/diagramColors" Target="../diagrams/colors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3.v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5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5.vml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8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3Iqlv" TargetMode="Externa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1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5" Type="http://schemas.openxmlformats.org/officeDocument/2006/relationships/image" Target="../media/image42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Menzies, WVU, USA</a:t>
            </a:r>
            <a:br>
              <a:rPr lang="en-US" sz="2000" dirty="0" smtClean="0"/>
            </a:br>
            <a:r>
              <a:rPr lang="en-US" sz="2000" dirty="0" smtClean="0"/>
              <a:t>Forrest Shull,  </a:t>
            </a:r>
            <a:r>
              <a:rPr lang="en-US" sz="2000" dirty="0" err="1" smtClean="0"/>
              <a:t>Fraunhofer</a:t>
            </a:r>
            <a:r>
              <a:rPr lang="en-US" sz="2000" dirty="0" smtClean="0"/>
              <a:t> CESE, USA</a:t>
            </a:r>
          </a:p>
          <a:p>
            <a:endParaRPr lang="en-US" sz="2000" dirty="0" smtClean="0"/>
          </a:p>
          <a:p>
            <a:r>
              <a:rPr lang="en-US" sz="2000" dirty="0" smtClean="0"/>
              <a:t>ICSE, Hawaii,</a:t>
            </a:r>
          </a:p>
          <a:p>
            <a:r>
              <a:rPr lang="en-US" sz="2000" dirty="0" smtClean="0"/>
              <a:t>May 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-6896" b="-6896"/>
          <a:stretch>
            <a:fillRect/>
          </a:stretch>
        </p:blipFill>
        <p:spPr/>
      </p:pic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24600"/>
            <a:ext cx="457200" cy="3429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Empirical SE v2.0: What is it?</a:t>
            </a:r>
          </a:p>
          <a:p>
            <a:r>
              <a:rPr lang="en-US" dirty="0" smtClean="0"/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/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Infrastructure and repositories that facilitate collaboration</a:t>
            </a:r>
          </a:p>
          <a:p>
            <a:r>
              <a:rPr lang="en-US" dirty="0" smtClean="0"/>
              <a:t>A vision for where we are headed</a:t>
            </a:r>
          </a:p>
          <a:p>
            <a:r>
              <a:rPr lang="en-US" dirty="0" smtClean="0"/>
              <a:t>References &amp; resources</a:t>
            </a:r>
          </a:p>
          <a:p>
            <a:pPr lvl="1"/>
            <a:r>
              <a:rPr lang="en-US" dirty="0" smtClean="0"/>
              <a:t>Download these slides: http://tinyurl.com/emse2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18450" cy="788894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782" y="1481137"/>
            <a:ext cx="7542867" cy="4783138"/>
          </a:xfrm>
        </p:spPr>
        <p:txBody>
          <a:bodyPr>
            <a:normAutofit fontScale="85000" lnSpcReduction="20000"/>
          </a:bodyPr>
          <a:lstStyle/>
          <a:p>
            <a:r>
              <a:rPr lang="en-US" sz="2240" dirty="0" smtClean="0"/>
              <a:t>Shull: </a:t>
            </a:r>
          </a:p>
          <a:p>
            <a:pPr lvl="1"/>
            <a:r>
              <a:rPr lang="en-US" sz="1920" dirty="0" smtClean="0"/>
              <a:t>EIC </a:t>
            </a:r>
            <a:r>
              <a:rPr lang="en-US" sz="1920" i="1" dirty="0" smtClean="0"/>
              <a:t>IEEE Software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 </a:t>
            </a:r>
          </a:p>
          <a:p>
            <a:pPr lvl="1"/>
            <a:r>
              <a:rPr lang="en-US" sz="1920" dirty="0" smtClean="0"/>
              <a:t>Program Co-chair, ESEM11</a:t>
            </a:r>
          </a:p>
          <a:p>
            <a:pPr lvl="1"/>
            <a:r>
              <a:rPr lang="en-US" sz="1920" dirty="0" smtClean="0"/>
              <a:t>Division Director, </a:t>
            </a:r>
            <a:r>
              <a:rPr lang="en-US" sz="1920" dirty="0" err="1" smtClean="0"/>
              <a:t>Fraunhofer</a:t>
            </a:r>
            <a:r>
              <a:rPr lang="en-US" sz="1920" dirty="0" smtClean="0"/>
              <a:t> CESE</a:t>
            </a:r>
          </a:p>
          <a:p>
            <a:r>
              <a:rPr lang="en-US" sz="2240" dirty="0" err="1" smtClean="0"/>
              <a:t>Menzies</a:t>
            </a:r>
            <a:r>
              <a:rPr lang="en-US" sz="2240" dirty="0" smtClean="0"/>
              <a:t>: 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SE,  Automated Software Engineering</a:t>
            </a:r>
          </a:p>
          <a:p>
            <a:pPr lvl="1"/>
            <a:r>
              <a:rPr lang="en-US" sz="1920" dirty="0" smtClean="0"/>
              <a:t>Co-founder, PROMISE series on repeatable SE </a:t>
            </a:r>
          </a:p>
          <a:p>
            <a:pPr lvl="1"/>
            <a:r>
              <a:rPr lang="en-US" sz="1920" dirty="0" smtClean="0"/>
              <a:t>Program Co-chair,  PROMISE’11, ASE’12</a:t>
            </a:r>
          </a:p>
          <a:p>
            <a:pPr lvl="1"/>
            <a:r>
              <a:rPr lang="en-US" sz="1920" dirty="0" smtClean="0"/>
              <a:t>Former research chair @ NASA</a:t>
            </a:r>
          </a:p>
          <a:p>
            <a:r>
              <a:rPr lang="en-US" sz="2240" dirty="0" smtClean="0"/>
              <a:t>Both</a:t>
            </a:r>
            <a:r>
              <a:rPr lang="en-US" sz="2240" dirty="0"/>
              <a:t>:</a:t>
            </a:r>
            <a:r>
              <a:rPr lang="en-US" sz="2240" dirty="0" smtClean="0"/>
              <a:t> curators </a:t>
            </a:r>
            <a:r>
              <a:rPr lang="en-US" sz="2240" dirty="0"/>
              <a:t>of large repositories of SE data</a:t>
            </a:r>
          </a:p>
          <a:p>
            <a:pPr lvl="1"/>
            <a:r>
              <a:rPr lang="en-US" sz="1920" dirty="0" smtClean="0"/>
              <a:t>Shull, NSF-funded </a:t>
            </a:r>
            <a:r>
              <a:rPr lang="en-US" sz="1920" dirty="0" err="1"/>
              <a:t>CeBase</a:t>
            </a:r>
            <a:r>
              <a:rPr lang="en-US" sz="1920" dirty="0"/>
              <a:t> 2001- 2005</a:t>
            </a:r>
          </a:p>
          <a:p>
            <a:pPr lvl="1"/>
            <a:r>
              <a:rPr lang="en-US" sz="1920" dirty="0" err="1" smtClean="0"/>
              <a:t>Menzies</a:t>
            </a:r>
            <a:r>
              <a:rPr lang="en-US" sz="1920" dirty="0" smtClean="0"/>
              <a:t>, PROMISE, 2006-2011</a:t>
            </a:r>
          </a:p>
          <a:p>
            <a:pPr lvl="2"/>
            <a:r>
              <a:rPr lang="en-US" sz="1760" dirty="0"/>
              <a:t>If you publish, offer data used in that pub</a:t>
            </a:r>
          </a:p>
          <a:p>
            <a:pPr lvl="2"/>
            <a:r>
              <a:rPr lang="en-US" sz="1760" dirty="0">
                <a:hlinkClick r:id="rId2"/>
              </a:rPr>
              <a:t>http://promisedata.org/data</a:t>
            </a:r>
            <a:endParaRPr lang="en-US" sz="1760" dirty="0"/>
          </a:p>
          <a:p>
            <a:pPr lvl="1"/>
            <a:endParaRPr lang="en-US" sz="1600" dirty="0"/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4400" y="1371600"/>
            <a:ext cx="1498600" cy="188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4400" y="41402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 v2.0</a:t>
            </a:r>
            <a:br>
              <a:rPr lang="en-US" sz="9600" dirty="0" smtClean="0"/>
            </a:br>
            <a:r>
              <a:rPr lang="en-US" sz="9600" dirty="0" smtClean="0"/>
              <a:t>What is it?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is everywhere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316" y="2044700"/>
            <a:ext cx="7167284" cy="40814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Software controls everything</a:t>
            </a:r>
          </a:p>
          <a:p>
            <a:pPr lvl="1"/>
            <a:r>
              <a:rPr lang="en-US" dirty="0" smtClean="0"/>
              <a:t>Our computers, our cars,  </a:t>
            </a:r>
          </a:p>
          <a:p>
            <a:pPr lvl="1"/>
            <a:r>
              <a:rPr lang="en-US" dirty="0" smtClean="0"/>
              <a:t>our planes, our factories</a:t>
            </a:r>
          </a:p>
          <a:p>
            <a:pPr lvl="1"/>
            <a:r>
              <a:rPr lang="en-US" dirty="0" smtClean="0"/>
              <a:t>Even in pacemakers </a:t>
            </a:r>
          </a:p>
          <a:p>
            <a:pPr lvl="2"/>
            <a:r>
              <a:rPr lang="en-US" dirty="0" smtClean="0"/>
              <a:t>that control the beating of our hearts</a:t>
            </a:r>
          </a:p>
          <a:p>
            <a:r>
              <a:rPr lang="en-US" dirty="0" smtClean="0"/>
              <a:t>Software engineering (SE)</a:t>
            </a:r>
          </a:p>
          <a:p>
            <a:pPr lvl="1"/>
            <a:r>
              <a:rPr lang="en-US" dirty="0" smtClean="0"/>
              <a:t>Provide engineering processes</a:t>
            </a:r>
          </a:p>
          <a:p>
            <a:pPr lvl="1"/>
            <a:r>
              <a:rPr lang="en-US" dirty="0" smtClean="0"/>
              <a:t>Which deliver artifacts of predictable quality </a:t>
            </a:r>
          </a:p>
          <a:p>
            <a:pPr lvl="1"/>
            <a:r>
              <a:rPr lang="en-US" dirty="0" smtClean="0"/>
              <a:t>Within the required time frame. </a:t>
            </a:r>
          </a:p>
          <a:p>
            <a:r>
              <a:rPr lang="en-US" dirty="0" smtClean="0"/>
              <a:t>Empirical SE (EMSE)</a:t>
            </a:r>
          </a:p>
          <a:p>
            <a:pPr lvl="1"/>
            <a:r>
              <a:rPr lang="en-US" dirty="0" smtClean="0"/>
              <a:t>Strives to find the patterns of success </a:t>
            </a:r>
          </a:p>
          <a:p>
            <a:pPr lvl="2"/>
            <a:r>
              <a:rPr lang="en-US" dirty="0" smtClean="0"/>
              <a:t>And the patterns of failure</a:t>
            </a:r>
          </a:p>
          <a:p>
            <a:pPr lvl="1"/>
            <a:r>
              <a:rPr lang="en-US" dirty="0" smtClean="0"/>
              <a:t>Seen in real-world data from software projects.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324600" y="20447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3505200" y="3036643"/>
            <a:ext cx="2667000" cy="1588"/>
          </a:xfrm>
          <a:prstGeom prst="line">
            <a:avLst/>
          </a:prstGeom>
          <a:ln>
            <a:solidFill>
              <a:srgbClr val="E89770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What is it?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Field of research that</a:t>
            </a:r>
          </a:p>
          <a:p>
            <a:pPr lvl="1"/>
            <a:r>
              <a:rPr lang="en-US" dirty="0" smtClean="0"/>
              <a:t>Focuses on using studies of all kinds to accumulate knowledge about software engineering</a:t>
            </a:r>
          </a:p>
          <a:p>
            <a:pPr lvl="1"/>
            <a:r>
              <a:rPr lang="en-US" dirty="0" smtClean="0"/>
              <a:t>Uses methods such as experiments, case studies, surveys, statistical analysis </a:t>
            </a:r>
          </a:p>
          <a:p>
            <a:pPr lvl="2"/>
            <a:r>
              <a:rPr lang="en-US" dirty="0" smtClean="0"/>
              <a:t>In short, gathering observable, empirical and measurable evidence </a:t>
            </a:r>
          </a:p>
          <a:p>
            <a:pPr lvl="1"/>
            <a:r>
              <a:rPr lang="en-US" dirty="0" smtClean="0"/>
              <a:t>Is based on applying the scientific method to software engineering</a:t>
            </a:r>
          </a:p>
          <a:p>
            <a:r>
              <a:rPr lang="en-US" dirty="0" smtClean="0"/>
              <a:t>The legacy of EMSE has been to make SE more of a truly “engineering” field</a:t>
            </a:r>
          </a:p>
          <a:p>
            <a:pPr lvl="1"/>
            <a:r>
              <a:rPr lang="en-US" dirty="0" smtClean="0"/>
              <a:t>But we’re not there yet.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What’s the difference?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35545" y="1753994"/>
            <a:ext cx="3867912" cy="464950"/>
          </a:xfrm>
        </p:spPr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0936" y="2355469"/>
            <a:ext cx="3867912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Literature reviews</a:t>
            </a:r>
          </a:p>
          <a:p>
            <a:pPr lvl="1"/>
            <a:r>
              <a:rPr lang="en-US" dirty="0" smtClean="0"/>
              <a:t>Read everyone else’s work</a:t>
            </a:r>
          </a:p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63313" y="1752600"/>
            <a:ext cx="3867912" cy="466344"/>
          </a:xfrm>
        </p:spPr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3" y="2355469"/>
            <a:ext cx="3867912" cy="3951288"/>
          </a:xfrm>
        </p:spPr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16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Empirical Software Engineering 1.0 has had successes</a:t>
            </a:r>
          </a:p>
          <a:p>
            <a:pPr lvl="1"/>
            <a:r>
              <a:rPr lang="en-US" dirty="0" smtClean="0"/>
              <a:t>Important and rigorous studies</a:t>
            </a:r>
          </a:p>
          <a:p>
            <a:pPr lvl="1"/>
            <a:r>
              <a:rPr lang="en-US" dirty="0" smtClean="0"/>
              <a:t>Increasing penetration in CS research</a:t>
            </a:r>
          </a:p>
          <a:p>
            <a:r>
              <a:rPr lang="en-US" dirty="0" smtClean="0"/>
              <a:t>But it has been slow</a:t>
            </a:r>
          </a:p>
          <a:p>
            <a:pPr lvl="1"/>
            <a:r>
              <a:rPr lang="en-US" dirty="0" smtClean="0"/>
              <a:t>Practices become adopted or obsolete without us</a:t>
            </a:r>
          </a:p>
          <a:p>
            <a:pPr lvl="1"/>
            <a:r>
              <a:rPr lang="en-US" dirty="0" smtClean="0"/>
              <a:t>Recent trends are exacerbating the problem</a:t>
            </a:r>
          </a:p>
          <a:p>
            <a:pPr lvl="1"/>
            <a:r>
              <a:rPr lang="en-US" dirty="0" smtClean="0"/>
              <a:t>Are we losing the chance to impact practice?</a:t>
            </a:r>
          </a:p>
          <a:p>
            <a:r>
              <a:rPr lang="en-US" dirty="0" smtClean="0"/>
              <a:t>EMSE 2.0 needs to shorten the feedback loop:</a:t>
            </a:r>
          </a:p>
          <a:p>
            <a:pPr lvl="1"/>
            <a:r>
              <a:rPr lang="en-US" dirty="0" smtClean="0"/>
              <a:t>Good results</a:t>
            </a:r>
          </a:p>
          <a:p>
            <a:pPr lvl="1"/>
            <a:r>
              <a:rPr lang="en-US" dirty="0" smtClean="0"/>
              <a:t>When they can be most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You </a:t>
                      </a:r>
                      <a:r>
                        <a:rPr lang="en-US" sz="2000" baseline="0" dirty="0" smtClean="0"/>
                        <a:t>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their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We study everyone </a:t>
                      </a:r>
                    </a:p>
                    <a:p>
                      <a:pPr algn="ctr"/>
                      <a:r>
                        <a:rPr lang="en-US" sz="2000" dirty="0" smtClean="0"/>
                        <a:t>else’s data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vendors studying</a:t>
            </a:r>
          </a:p>
          <a:p>
            <a:r>
              <a:rPr lang="en-US" sz="1600" dirty="0" smtClean="0"/>
              <a:t>data collected from many client site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758517" y="1600200"/>
            <a:ext cx="208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e.g. NASA’s MDP</a:t>
            </a:r>
          </a:p>
          <a:p>
            <a:pPr algn="r"/>
            <a:r>
              <a:rPr lang="en-US" sz="1600" dirty="0" smtClean="0"/>
              <a:t>program publishing NASA project data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5629870"/>
            <a:ext cx="1723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e.g. PROMISE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e.g. SIR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41466" y="5791201"/>
            <a:ext cx="558670" cy="106232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041466" y="6122894"/>
            <a:ext cx="535386" cy="365125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70452" y="4495800"/>
            <a:ext cx="741846" cy="676869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6934200" y="2514600"/>
            <a:ext cx="838200" cy="42418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0"/>
          </p:cNvCxnSpPr>
          <p:nvPr/>
        </p:nvCxnSpPr>
        <p:spPr>
          <a:xfrm rot="16200000" flipV="1">
            <a:off x="6990822" y="4274079"/>
            <a:ext cx="622300" cy="887941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nip Single Corner Rectangle 24"/>
          <p:cNvSpPr/>
          <p:nvPr/>
        </p:nvSpPr>
        <p:spPr>
          <a:xfrm>
            <a:off x="6682316" y="5029200"/>
            <a:ext cx="2080685" cy="1375416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05600" y="5029200"/>
            <a:ext cx="2080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152654"/>
                </a:solidFill>
              </a:rPr>
              <a:t>SE version 2.0:</a:t>
            </a:r>
          </a:p>
          <a:p>
            <a:r>
              <a:rPr lang="en-US" sz="1600" dirty="0" smtClean="0">
                <a:solidFill>
                  <a:srgbClr val="152654"/>
                </a:solidFill>
              </a:rPr>
              <a:t>groups contributing data to a shared repo that others use</a:t>
            </a:r>
            <a:endParaRPr lang="en-US" sz="1600" dirty="0">
              <a:solidFill>
                <a:srgbClr val="152654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45521" y="1828800"/>
            <a:ext cx="17222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Crowd sourcing</a:t>
            </a:r>
            <a:endParaRPr lang="en-US" sz="1600" dirty="0"/>
          </a:p>
        </p:txBody>
      </p:sp>
      <p:sp>
        <p:nvSpPr>
          <p:cNvPr id="15" name="Freeform 14"/>
          <p:cNvSpPr/>
          <p:nvPr/>
        </p:nvSpPr>
        <p:spPr>
          <a:xfrm>
            <a:off x="7097745" y="2479188"/>
            <a:ext cx="971300" cy="1565803"/>
          </a:xfrm>
          <a:custGeom>
            <a:avLst/>
            <a:gdLst>
              <a:gd name="connsiteX0" fmla="*/ 869821 w 971300"/>
              <a:gd name="connsiteY0" fmla="*/ 0 h 1565803"/>
              <a:gd name="connsiteX1" fmla="*/ 826330 w 971300"/>
              <a:gd name="connsiteY1" fmla="*/ 852493 h 1565803"/>
              <a:gd name="connsiteX2" fmla="*/ 0 w 971300"/>
              <a:gd name="connsiteY2" fmla="*/ 1565803 h 156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300" h="1565803">
                <a:moveTo>
                  <a:pt x="869821" y="0"/>
                </a:moveTo>
                <a:cubicBezTo>
                  <a:pt x="920560" y="295763"/>
                  <a:pt x="971300" y="591526"/>
                  <a:pt x="826330" y="852493"/>
                </a:cubicBezTo>
                <a:cubicBezTo>
                  <a:pt x="681360" y="1113460"/>
                  <a:pt x="0" y="1565803"/>
                  <a:pt x="0" y="1565803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87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Science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[Sheniderman08]: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The growth of the World Wide Web ... </a:t>
            </a:r>
          </a:p>
          <a:p>
            <a:pPr lvl="1"/>
            <a:r>
              <a:rPr lang="en-US" dirty="0" smtClean="0"/>
              <a:t>continues to reorder whole disciplines and industries. ...</a:t>
            </a:r>
          </a:p>
          <a:p>
            <a:pPr lvl="1"/>
            <a:r>
              <a:rPr lang="en-US" dirty="0" smtClean="0"/>
              <a:t>It is time for researchers in science to take network collaboration to the next phase </a:t>
            </a:r>
          </a:p>
          <a:p>
            <a:pPr lvl="2"/>
            <a:r>
              <a:rPr lang="en-US" dirty="0" smtClean="0"/>
              <a:t>and reap the potential intellectual and societal payoffs.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14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Case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18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2860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Watch, don’t touch</a:t>
            </a:r>
          </a:p>
          <a:p>
            <a:r>
              <a:rPr lang="en-US" dirty="0" smtClean="0"/>
              <a:t>Observations of a working project</a:t>
            </a:r>
          </a:p>
          <a:p>
            <a:r>
              <a:rPr lang="en-US" sz="2194" dirty="0" smtClean="0"/>
              <a:t>[Perry04]</a:t>
            </a:r>
          </a:p>
          <a:p>
            <a:pPr lvl="1"/>
            <a:r>
              <a:rPr lang="en-US" sz="1994" dirty="0" smtClean="0"/>
              <a:t>A defined, scientific, method for posing research questions, collecting data, analyzing the data, and presenting the results. </a:t>
            </a:r>
          </a:p>
          <a:p>
            <a:pPr lvl="1"/>
            <a:r>
              <a:rPr lang="en-US" sz="1994" dirty="0" smtClean="0"/>
              <a:t>Each of these steps is planned from the outset of the study and do not come about through serendipity.</a:t>
            </a:r>
          </a:p>
          <a:p>
            <a:pPr marL="692150" lvl="2" indent="-342900">
              <a:spcBef>
                <a:spcPts val="2200"/>
              </a:spcBef>
            </a:pPr>
            <a:r>
              <a:rPr lang="en-US" sz="1994" dirty="0" smtClean="0"/>
              <a:t>So a case study is not an “experience report”</a:t>
            </a:r>
          </a:p>
          <a:p>
            <a:pPr lvl="1"/>
            <a:r>
              <a:rPr lang="en-US" sz="1994" dirty="0" smtClean="0"/>
              <a:t>Case studies are well-suited to “how” and “why” questions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[Easterbrook07]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Exploratory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as initial investigations of some phenomena to derive new hypotheses and build theories,</a:t>
            </a:r>
          </a:p>
          <a:p>
            <a:r>
              <a:rPr lang="en-US" u="sng" dirty="0" smtClean="0"/>
              <a:t>Confirmatory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 to test existing theories.</a:t>
            </a:r>
          </a:p>
          <a:p>
            <a:pPr lvl="1"/>
            <a:r>
              <a:rPr lang="en-US" dirty="0" smtClean="0"/>
              <a:t>Important for refuting theories: </a:t>
            </a:r>
          </a:p>
          <a:p>
            <a:pPr lvl="1"/>
            <a:r>
              <a:rPr lang="en-US" dirty="0" smtClean="0"/>
              <a:t>a detailed case study of a real situation in which a theory fails may be more convincing than ‘failed’ experiments in the lab. </a:t>
            </a:r>
          </a:p>
          <a:p>
            <a:pPr lvl="1"/>
            <a:r>
              <a:rPr lang="en-US" dirty="0" smtClean="0"/>
              <a:t>The detailed insights obtained from confirmatory case studies can also be useful for choosing between rival theories.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194" dirty="0" smtClean="0"/>
              <a:t>Used when researcher does not have control over variables and there is a focus on contemporary events.</a:t>
            </a:r>
          </a:p>
          <a:p>
            <a:r>
              <a:rPr lang="en-US" sz="2194" dirty="0" smtClean="0"/>
              <a:t>The generality of conclusions from case studies needs to be carefully assessed.</a:t>
            </a:r>
          </a:p>
          <a:p>
            <a:r>
              <a:rPr lang="en-US" sz="2194" dirty="0" smtClean="0"/>
              <a:t>Can be slow to conduct (fast pace of change in modern SE</a:t>
            </a:r>
            <a:r>
              <a:rPr lang="en-US" sz="2194" dirty="0" smtClean="0"/>
              <a:t>)</a:t>
            </a:r>
          </a:p>
          <a:p>
            <a:r>
              <a:rPr lang="en-US" sz="2194" dirty="0" smtClean="0"/>
              <a:t>Also, in EMSE 2.0, </a:t>
            </a:r>
            <a:r>
              <a:rPr lang="en-US" sz="2400" dirty="0" smtClean="0"/>
              <a:t>no control on data collection.</a:t>
            </a:r>
            <a:r>
              <a:rPr lang="en-US" sz="2400" dirty="0" smtClean="0"/>
              <a:t> </a:t>
            </a:r>
          </a:p>
          <a:p>
            <a:pPr lvl="1"/>
            <a:r>
              <a:rPr lang="en-US" dirty="0" smtClean="0"/>
              <a:t>Must  </a:t>
            </a:r>
            <a:r>
              <a:rPr lang="en-US" dirty="0" smtClean="0"/>
              <a:t>adjust questions to the data</a:t>
            </a:r>
            <a:endParaRPr lang="en-US" sz="1994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87017"/>
            <a:ext cx="7918450" cy="788894"/>
          </a:xfrm>
        </p:spPr>
        <p:txBody>
          <a:bodyPr>
            <a:noAutofit/>
          </a:bodyPr>
          <a:lstStyle/>
          <a:p>
            <a:r>
              <a:rPr lang="en-US" sz="4400" dirty="0" smtClean="0"/>
              <a:t>Adjusting questions to data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79177" y="2229384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14470" y="1800291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73742" y="3235989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40583" y="1734591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9696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96201" y="38817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6556930" y="2349500"/>
            <a:ext cx="539197" cy="4776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1" idx="1"/>
          </p:cNvCxnSpPr>
          <p:nvPr/>
        </p:nvCxnSpPr>
        <p:spPr>
          <a:xfrm flipV="1">
            <a:off x="6286500" y="4481950"/>
            <a:ext cx="709701" cy="1067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2"/>
          </p:cNvCxnSpPr>
          <p:nvPr/>
        </p:nvCxnSpPr>
        <p:spPr>
          <a:xfrm rot="10800000" flipV="1">
            <a:off x="1878233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58775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16200000" flipV="1">
            <a:off x="3510106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9495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54595" y="6141449"/>
            <a:ext cx="2774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old joke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Version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One night, I meet a drunk </a:t>
            </a:r>
            <a:r>
              <a:rPr lang="en-US" sz="1600" dirty="0" smtClean="0"/>
              <a:t>searching</a:t>
            </a:r>
            <a:r>
              <a:rPr lang="en-US" sz="1600" dirty="0" smtClean="0"/>
              <a:t> the street. </a:t>
            </a:r>
          </a:p>
          <a:p>
            <a:r>
              <a:rPr lang="en-US" sz="1600" dirty="0" smtClean="0"/>
              <a:t>”Can’t find my keys”, he said. .  </a:t>
            </a:r>
          </a:p>
          <a:p>
            <a:r>
              <a:rPr lang="en-US" sz="1600" dirty="0" smtClean="0"/>
              <a:t>"</a:t>
            </a:r>
            <a:r>
              <a:rPr lang="en-US" sz="1600" dirty="0" smtClean="0"/>
              <a:t>Are you sure you lost your keys here?"</a:t>
            </a:r>
            <a:r>
              <a:rPr lang="en-US" sz="1600" dirty="0" smtClean="0"/>
              <a:t> I asked.</a:t>
            </a:r>
            <a:r>
              <a:rPr lang="en-US" sz="1600" dirty="0" smtClean="0"/>
              <a:t> 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"</a:t>
            </a:r>
            <a:r>
              <a:rPr lang="en-US" sz="1600" dirty="0" smtClean="0"/>
              <a:t>No" the drunk replies "I lost them in the alley but there's no light</a:t>
            </a:r>
            <a:r>
              <a:rPr lang="en-US" sz="1600" dirty="0" smtClean="0"/>
              <a:t> there</a:t>
            </a:r>
            <a:r>
              <a:rPr lang="en-US" sz="1600" dirty="0" smtClean="0"/>
              <a:t>."</a:t>
            </a:r>
            <a:endParaRPr lang="en-US" sz="1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Version 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2" y="2147886"/>
            <a:ext cx="4023487" cy="4127407"/>
          </a:xfrm>
        </p:spPr>
        <p:txBody>
          <a:bodyPr>
            <a:normAutofit/>
          </a:bodyPr>
          <a:lstStyle/>
          <a:p>
            <a:r>
              <a:rPr lang="en-US" dirty="0" smtClean="0"/>
              <a:t>As before, then…</a:t>
            </a:r>
          </a:p>
          <a:p>
            <a:pPr lvl="1"/>
            <a:r>
              <a:rPr lang="en-US" sz="1400" dirty="0" smtClean="0"/>
              <a:t>“A ha!” shouted the drunk. </a:t>
            </a:r>
          </a:p>
          <a:p>
            <a:pPr lvl="1"/>
            <a:r>
              <a:rPr lang="en-US" sz="1400" dirty="0" smtClean="0"/>
              <a:t>“Found the keys?” I asked</a:t>
            </a:r>
          </a:p>
          <a:p>
            <a:pPr lvl="1"/>
            <a:r>
              <a:rPr lang="en-US" sz="1400" dirty="0" smtClean="0"/>
              <a:t>“</a:t>
            </a:r>
            <a:r>
              <a:rPr lang="en-US" sz="1400" dirty="0" smtClean="0"/>
              <a:t>Better! </a:t>
            </a:r>
            <a:r>
              <a:rPr lang="en-US" sz="1400" dirty="0" smtClean="0"/>
              <a:t>B</a:t>
            </a:r>
            <a:r>
              <a:rPr lang="en-US" sz="1400" dirty="0" smtClean="0"/>
              <a:t>us </a:t>
            </a:r>
            <a:r>
              <a:rPr lang="en-US" sz="1400" dirty="0" smtClean="0"/>
              <a:t>tracks </a:t>
            </a:r>
            <a:r>
              <a:rPr lang="en-US" sz="1400" dirty="0" smtClean="0"/>
              <a:t> to the bus stop!”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r>
              <a:rPr lang="en-US" sz="1600" dirty="0" smtClean="0"/>
              <a:t>So he did not drive home drunk</a:t>
            </a:r>
            <a:endParaRPr lang="en-US" sz="1600" dirty="0" smtClean="0"/>
          </a:p>
          <a:p>
            <a:r>
              <a:rPr lang="en-US" sz="1600" dirty="0" smtClean="0"/>
              <a:t>Moral: </a:t>
            </a:r>
            <a:r>
              <a:rPr lang="en-US" sz="1400" dirty="0" smtClean="0"/>
              <a:t>its best not to give </a:t>
            </a:r>
            <a:r>
              <a:rPr lang="en-US" sz="1400" dirty="0" smtClean="0"/>
              <a:t>misguided people their first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7324" y="3526690"/>
            <a:ext cx="1857291" cy="13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Experiments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5908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TIMM: 3 slides on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Audris</a:t>
            </a:r>
            <a:r>
              <a:rPr lang="en-US" dirty="0" smtClean="0"/>
              <a:t> </a:t>
            </a:r>
            <a:r>
              <a:rPr lang="en-US" dirty="0" err="1" smtClean="0"/>
              <a:t>Mockus</a:t>
            </a:r>
            <a:r>
              <a:rPr lang="en-US" dirty="0" smtClean="0"/>
              <a:t> recent TSE paper</a:t>
            </a:r>
          </a:p>
          <a:p>
            <a:r>
              <a:rPr lang="en-US" dirty="0" smtClean="0"/>
              <a:t>Forrest: what’s your best experiment on, say, inspections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94" dirty="0" smtClean="0"/>
              <a:t>Need to control</a:t>
            </a:r>
          </a:p>
          <a:p>
            <a:r>
              <a:rPr lang="en-US" sz="2194" dirty="0" smtClean="0"/>
              <a:t>Expensive</a:t>
            </a:r>
          </a:p>
          <a:p>
            <a:r>
              <a:rPr lang="en-US" sz="2194" dirty="0" smtClean="0"/>
              <a:t>If so controlled (e.g. </a:t>
            </a:r>
            <a:r>
              <a:rPr lang="en-US" sz="2194" dirty="0" err="1" smtClean="0"/>
              <a:t>uni</a:t>
            </a:r>
            <a:r>
              <a:rPr lang="en-US" sz="2194" dirty="0" smtClean="0"/>
              <a:t> groups) are the results representative?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Literature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8956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TIMM: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Structured reviews</a:t>
            </a:r>
          </a:p>
          <a:p>
            <a:r>
              <a:rPr lang="en-US" dirty="0" smtClean="0"/>
              <a:t>Recent examples</a:t>
            </a:r>
          </a:p>
          <a:p>
            <a:r>
              <a:rPr lang="en-US" dirty="0" err="1" smtClean="0"/>
              <a:t>Shepperd’s</a:t>
            </a:r>
            <a:r>
              <a:rPr lang="en-US" dirty="0" smtClean="0"/>
              <a:t> paper on “are they any good”</a:t>
            </a:r>
          </a:p>
          <a:p>
            <a:r>
              <a:rPr lang="en-US" dirty="0" err="1" smtClean="0"/>
              <a:t>Budgen</a:t>
            </a:r>
            <a:r>
              <a:rPr lang="en-US" dirty="0" smtClean="0"/>
              <a:t>: is evidence-based SE mature enough to set practice and policy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EMSE 2.0</a:t>
            </a:r>
            <a:br>
              <a:rPr lang="en-US" sz="7200" dirty="0" smtClean="0"/>
            </a:br>
            <a:r>
              <a:rPr lang="en-US" sz="7200" dirty="0" smtClean="0"/>
              <a:t>pattern detection </a:t>
            </a:r>
            <a:br>
              <a:rPr lang="en-US" sz="7200" dirty="0" smtClean="0"/>
            </a:br>
            <a:r>
              <a:rPr lang="en-US" sz="7200" dirty="0" smtClean="0"/>
              <a:t>in big and rich datasets</a:t>
            </a:r>
            <a:endParaRPr lang="en-US" sz="88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598968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So many applications </a:t>
            </a:r>
            <a:br>
              <a:rPr lang="en-US" dirty="0" smtClean="0"/>
            </a:br>
            <a:r>
              <a:rPr lang="en-US" dirty="0" smtClean="0"/>
              <a:t>of data  mining to 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Process data</a:t>
            </a:r>
          </a:p>
          <a:p>
            <a:pPr lvl="1"/>
            <a:r>
              <a:rPr lang="en-US" sz="1400" dirty="0" smtClean="0"/>
              <a:t>Input: Developer skills, platform stability </a:t>
            </a:r>
            <a:endParaRPr lang="en-US" sz="1400" dirty="0" smtClean="0">
              <a:sym typeface="Wingdings"/>
            </a:endParaRPr>
          </a:p>
          <a:p>
            <a:pPr lvl="1"/>
            <a:r>
              <a:rPr lang="en-US" sz="1400" dirty="0" smtClean="0">
                <a:sym typeface="Wingdings"/>
              </a:rPr>
              <a:t>Output: effort estimation</a:t>
            </a:r>
          </a:p>
          <a:p>
            <a:pPr lvl="1"/>
            <a:r>
              <a:rPr lang="en-US" sz="1400" dirty="0" smtClean="0">
                <a:sym typeface="Wingdings"/>
              </a:rPr>
              <a:t>E.g. [Boehm09,Shepperd97,Koc11]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sz="1600" dirty="0" smtClean="0">
                <a:sym typeface="Wingdings"/>
              </a:rPr>
              <a:t>Social data</a:t>
            </a:r>
          </a:p>
          <a:p>
            <a:pPr lvl="1"/>
            <a:r>
              <a:rPr lang="en-US" sz="1400" dirty="0" smtClean="0">
                <a:sym typeface="Wingdings"/>
              </a:rPr>
              <a:t>Input: e.g. which tester do you most respect?</a:t>
            </a:r>
          </a:p>
          <a:p>
            <a:pPr lvl="1"/>
            <a:r>
              <a:rPr lang="en-US" sz="1400" dirty="0" smtClean="0">
                <a:sym typeface="Wingdings"/>
              </a:rPr>
              <a:t>Output: predictions of what bugs gets fixed first</a:t>
            </a:r>
            <a:r>
              <a:rPr lang="en-US" sz="1400" dirty="0" smtClean="0">
                <a:sym typeface="Wingdings"/>
              </a:rPr>
              <a:t> </a:t>
            </a:r>
          </a:p>
          <a:p>
            <a:pPr lvl="1"/>
            <a:r>
              <a:rPr lang="en-US" sz="1400" dirty="0" smtClean="0">
                <a:sym typeface="Wingdings"/>
              </a:rPr>
              <a:t>E</a:t>
            </a:r>
            <a:r>
              <a:rPr lang="en-US" sz="1400" dirty="0" smtClean="0">
                <a:sym typeface="Wingdings"/>
              </a:rPr>
              <a:t>.</a:t>
            </a:r>
            <a:r>
              <a:rPr lang="en-US" sz="1400" dirty="0" smtClean="0">
                <a:sym typeface="Wingdings"/>
              </a:rPr>
              <a:t>g. [Guo10]</a:t>
            </a:r>
          </a:p>
          <a:p>
            <a:pPr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smtClean="0">
                <a:sym typeface="Wingdings"/>
              </a:rPr>
              <a:t>E.g. [Bell07,Me07]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dump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.g. [Thumm09]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next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[Ado05]</a:t>
            </a: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Output: e.g.</a:t>
            </a:r>
            <a:r>
              <a:rPr lang="en-US" sz="1400" dirty="0" smtClean="0"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connections between concepts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[Ma03]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Of course, DM gets </a:t>
            </a:r>
            <a:br>
              <a:rPr lang="en-US" dirty="0" smtClean="0"/>
            </a:br>
            <a:r>
              <a:rPr lang="en-US" dirty="0" smtClean="0"/>
              <a:t>it wrong, sometimes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533400" y="1893981"/>
            <a:ext cx="3482788" cy="4964019"/>
          </a:xfrm>
        </p:spPr>
        <p:txBody>
          <a:bodyPr>
            <a:normAutofit/>
          </a:bodyPr>
          <a:lstStyle/>
          <a:p>
            <a:r>
              <a:rPr lang="en-US" dirty="0" err="1" smtClean="0"/>
              <a:t>Heh</a:t>
            </a:r>
            <a:r>
              <a:rPr lang="en-US" dirty="0" smtClean="0"/>
              <a:t>, nobody’s perfect</a:t>
            </a:r>
          </a:p>
          <a:p>
            <a:r>
              <a:rPr lang="en-US" dirty="0" smtClean="0"/>
              <a:t>E.g. look at all the mistakes people make:</a:t>
            </a:r>
          </a:p>
          <a:p>
            <a:pPr lvl="1"/>
            <a:r>
              <a:rPr lang="en-US" dirty="0" err="1" smtClean="0"/>
              <a:t>Wikipidea</a:t>
            </a:r>
            <a:r>
              <a:rPr lang="en-US" dirty="0" smtClean="0"/>
              <a:t>: list of cognitive biases</a:t>
            </a:r>
          </a:p>
          <a:p>
            <a:pPr lvl="1"/>
            <a:r>
              <a:rPr lang="en-US" dirty="0" smtClean="0"/>
              <a:t>38 decision </a:t>
            </a:r>
            <a:br>
              <a:rPr lang="en-US" dirty="0" smtClean="0"/>
            </a:br>
            <a:r>
              <a:rPr lang="en-US" dirty="0" smtClean="0"/>
              <a:t>making biases</a:t>
            </a:r>
          </a:p>
          <a:p>
            <a:pPr lvl="1"/>
            <a:r>
              <a:rPr lang="en-US" dirty="0" smtClean="0"/>
              <a:t>30 biases in probability</a:t>
            </a:r>
          </a:p>
          <a:p>
            <a:pPr lvl="1"/>
            <a:r>
              <a:rPr lang="en-US" dirty="0" smtClean="0"/>
              <a:t>18 social biases</a:t>
            </a:r>
          </a:p>
          <a:p>
            <a:pPr lvl="1"/>
            <a:r>
              <a:rPr lang="en-US" dirty="0" smtClean="0"/>
              <a:t>10 memory biases</a:t>
            </a:r>
          </a:p>
          <a:p>
            <a:r>
              <a:rPr lang="en-US" dirty="0" smtClean="0"/>
              <a:t>At least with DM, can repeat the analysis, audit the conclusion.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114800" y="1817781"/>
            <a:ext cx="5029200" cy="4964019"/>
          </a:xfrm>
        </p:spPr>
        <p:txBody>
          <a:bodyPr>
            <a:normAutofit/>
          </a:bodyPr>
          <a:lstStyle/>
          <a:p>
            <a:r>
              <a:rPr lang="en-US" dirty="0" smtClean="0"/>
              <a:t>Create agent communities, each with novel insights and limitations</a:t>
            </a:r>
          </a:p>
          <a:p>
            <a:pPr lvl="1"/>
            <a:r>
              <a:rPr lang="en-US" dirty="0" smtClean="0"/>
              <a:t>Data miners working with humans</a:t>
            </a:r>
          </a:p>
          <a:p>
            <a:pPr lvl="1"/>
            <a:r>
              <a:rPr lang="en-US" dirty="0" smtClean="0"/>
              <a:t>See more together than separately</a:t>
            </a:r>
          </a:p>
          <a:p>
            <a:pPr lvl="1"/>
            <a:r>
              <a:rPr lang="en-US" dirty="0" smtClean="0"/>
              <a:t>Partnership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34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749040"/>
            <a:ext cx="1981200" cy="25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Need for adaptive agents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No general rules in SE</a:t>
            </a:r>
          </a:p>
          <a:p>
            <a:pPr lvl="1"/>
            <a:r>
              <a:rPr lang="en-US" dirty="0" smtClean="0"/>
              <a:t>Zimmermann FSE, 2009</a:t>
            </a:r>
          </a:p>
          <a:p>
            <a:r>
              <a:rPr lang="en-US" dirty="0" smtClean="0"/>
              <a:t>But general methods to find the local rules</a:t>
            </a:r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How quickly can we learn the local models?</a:t>
            </a:r>
          </a:p>
          <a:p>
            <a:pPr lvl="1"/>
            <a:r>
              <a:rPr lang="en-US" dirty="0" smtClean="0"/>
              <a:t>How to check when local models start failing?</a:t>
            </a:r>
          </a:p>
          <a:p>
            <a:pPr lvl="1"/>
            <a:r>
              <a:rPr lang="en-US" dirty="0" smtClean="0"/>
              <a:t>How to repair local models?</a:t>
            </a:r>
          </a:p>
          <a:p>
            <a:r>
              <a:rPr lang="en-US" dirty="0" smtClean="0"/>
              <a:t>An adaptive agent watching a stream of data, learning and relearning as appropriate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Enables analyses to scale-up to size and speed that could never be done manually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Analysis without intelligence can give uninteresting, </a:t>
            </a:r>
            <a:r>
              <a:rPr lang="en-US" i="1" dirty="0" err="1" smtClean="0">
                <a:solidFill>
                  <a:srgbClr val="FF0000"/>
                </a:solidFill>
              </a:rPr>
              <a:t>unactionable</a:t>
            </a:r>
            <a:r>
              <a:rPr lang="en-US" i="1" dirty="0" smtClean="0">
                <a:solidFill>
                  <a:srgbClr val="FF0000"/>
                </a:solidFill>
              </a:rPr>
              <a:t> results…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Patterns have a poor track record regarding utility outside their home context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5319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use laws </a:t>
            </a:r>
            <a:br>
              <a:rPr lang="en-US" dirty="0" smtClean="0"/>
            </a:br>
            <a:r>
              <a:rPr lang="en-US" dirty="0" smtClean="0"/>
              <a:t>that we can’t explain?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32012" y="2198781"/>
            <a:ext cx="3863788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Gravity</a:t>
            </a:r>
          </a:p>
          <a:p>
            <a:endParaRPr lang="en-US" dirty="0" smtClean="0"/>
          </a:p>
          <a:p>
            <a:r>
              <a:rPr lang="en-US" dirty="0" smtClean="0"/>
              <a:t>1846, rival astronomers John Adams (in England) and </a:t>
            </a:r>
            <a:r>
              <a:rPr lang="en-US" dirty="0" err="1" smtClean="0"/>
              <a:t>Urbain</a:t>
            </a:r>
            <a:r>
              <a:rPr lang="en-US" dirty="0" smtClean="0"/>
              <a:t> </a:t>
            </a:r>
            <a:r>
              <a:rPr lang="en-US" dirty="0" err="1" smtClean="0"/>
              <a:t>Leverrier</a:t>
            </a:r>
            <a:r>
              <a:rPr lang="en-US" dirty="0" smtClean="0"/>
              <a:t> (in France) raced to </a:t>
            </a:r>
            <a:r>
              <a:rPr lang="en-US" dirty="0" err="1" smtClean="0"/>
              <a:t>ﬁnd</a:t>
            </a:r>
            <a:r>
              <a:rPr lang="en-US" dirty="0" smtClean="0"/>
              <a:t> a previously unseen planet that was disturbing the orbit of Uranus.</a:t>
            </a:r>
          </a:p>
          <a:p>
            <a:r>
              <a:rPr lang="en-US" dirty="0" smtClean="0"/>
              <a:t>Neptune was </a:t>
            </a:r>
            <a:r>
              <a:rPr lang="en-US" dirty="0" err="1" smtClean="0"/>
              <a:t>ﬁrst</a:t>
            </a:r>
            <a:r>
              <a:rPr lang="en-US" dirty="0" smtClean="0"/>
              <a:t> sighted by Adams, then </a:t>
            </a:r>
            <a:r>
              <a:rPr lang="en-US" dirty="0" err="1" smtClean="0"/>
              <a:t>Leverrier</a:t>
            </a:r>
            <a:r>
              <a:rPr lang="en-US" dirty="0" smtClean="0"/>
              <a:t>, after both men pointed their telescopes at the precise point in the sky indicated by Newton’s equations.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61646" y="2198781"/>
            <a:ext cx="3867912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But for 100s of years, there was no explanation for gravity</a:t>
            </a:r>
          </a:p>
          <a:p>
            <a:r>
              <a:rPr lang="en-US" dirty="0" smtClean="0"/>
              <a:t>Not till relativity and  space-time curvature </a:t>
            </a:r>
          </a:p>
          <a:p>
            <a:pPr lvl="1"/>
            <a:r>
              <a:rPr lang="en-US" dirty="0" smtClean="0"/>
              <a:t>1600s till 1900s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416675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330754" name="Object 2"/>
          <p:cNvGraphicFramePr>
            <a:graphicFrameLocks noChangeAspect="1"/>
          </p:cNvGraphicFramePr>
          <p:nvPr/>
        </p:nvGraphicFramePr>
        <p:xfrm>
          <a:off x="2183524" y="2198781"/>
          <a:ext cx="1576552" cy="762000"/>
        </p:xfrm>
        <a:graphic>
          <a:graphicData uri="http://schemas.openxmlformats.org/presentationml/2006/ole">
            <p:oleObj spid="_x0000_s228354" name="Equation" r:id="rId3" imgW="762000" imgH="368300" progId="Equation.3">
              <p:embed/>
            </p:oleObj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3849781"/>
            <a:ext cx="38227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Five types of theories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Gregor</a:t>
            </a:r>
            <a:r>
              <a:rPr lang="en-US" dirty="0" smtClean="0"/>
              <a:t> ’06)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88358" y="1828800"/>
            <a:ext cx="5107642" cy="4811619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Lists of what is:  taxonomies, </a:t>
            </a:r>
            <a:r>
              <a:rPr lang="en-US" dirty="0" err="1" smtClean="0"/>
              <a:t>ontologies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Explainers: e.g. case studies on historical data</a:t>
            </a:r>
          </a:p>
          <a:p>
            <a:pPr lvl="1"/>
            <a:r>
              <a:rPr lang="en-US" dirty="0" smtClean="0"/>
              <a:t>No test on data not used in the analysis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Predictors</a:t>
            </a:r>
          </a:p>
          <a:p>
            <a:pPr lvl="1"/>
            <a:r>
              <a:rPr lang="en-US" dirty="0" smtClean="0"/>
              <a:t>And may not don’t explain why </a:t>
            </a:r>
            <a:br>
              <a:rPr lang="en-US" dirty="0" smtClean="0"/>
            </a:br>
            <a:r>
              <a:rPr lang="en-US" dirty="0" smtClean="0"/>
              <a:t>(Neural nets, Naïve </a:t>
            </a:r>
            <a:r>
              <a:rPr lang="en-US" dirty="0" err="1" smtClean="0"/>
              <a:t>Bayes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 &amp; predict</a:t>
            </a:r>
          </a:p>
          <a:p>
            <a:pPr lvl="2"/>
            <a:r>
              <a:rPr lang="en-US" dirty="0" smtClean="0"/>
              <a:t>Learn a model: Decision tree learners, linear regression</a:t>
            </a:r>
          </a:p>
          <a:p>
            <a:pPr lvl="2"/>
            <a:r>
              <a:rPr lang="en-US" dirty="0" smtClean="0"/>
              <a:t>Apply the model to predict</a:t>
            </a:r>
          </a:p>
          <a:p>
            <a:pPr lvl="2"/>
            <a:r>
              <a:rPr lang="en-US" dirty="0" smtClean="0"/>
              <a:t>Browse the model to explain the predictions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Convincing models: on some domain-specific criteria</a:t>
            </a:r>
          </a:p>
          <a:p>
            <a:pPr lvl="1"/>
            <a:r>
              <a:rPr lang="en-US" dirty="0" smtClean="0"/>
              <a:t>E.g. “</a:t>
            </a:r>
            <a:r>
              <a:rPr lang="en-US" dirty="0" err="1" smtClean="0"/>
              <a:t>goto</a:t>
            </a:r>
            <a:r>
              <a:rPr lang="en-US" dirty="0" smtClean="0"/>
              <a:t> considered harmful”</a:t>
            </a:r>
          </a:p>
          <a:p>
            <a:pPr lvl="2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251575" y="3200400"/>
            <a:ext cx="2435225" cy="12192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Post-singularity,</a:t>
            </a:r>
          </a:p>
          <a:p>
            <a:pPr algn="ctr"/>
            <a:r>
              <a:rPr lang="en-US" dirty="0" smtClean="0"/>
              <a:t>expect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kinds of statements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Endres</a:t>
            </a:r>
            <a:r>
              <a:rPr lang="en-US" dirty="0" smtClean="0"/>
              <a:t> &amp; Rombach’03)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4397188" cy="45830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Observations: what you see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Laws: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predict observation B given observation 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Theories: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 explanations of laws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Laws </a:t>
            </a:r>
            <a:r>
              <a:rPr lang="en-US" dirty="0" smtClean="0"/>
              <a:t>predict repeatable </a:t>
            </a:r>
            <a:r>
              <a:rPr lang="en-US" u="sng" dirty="0" smtClean="0"/>
              <a:t>observations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Theories </a:t>
            </a:r>
            <a:r>
              <a:rPr lang="en-US" dirty="0" smtClean="0"/>
              <a:t>explain </a:t>
            </a:r>
            <a:r>
              <a:rPr lang="en-US" u="sng" dirty="0" smtClean="0"/>
              <a:t>laws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65" dirty="0" smtClean="0"/>
              <a:t>Laws are either </a:t>
            </a:r>
            <a:r>
              <a:rPr lang="en-US" sz="2065" u="sng" dirty="0" smtClean="0">
                <a:ea typeface="ＭＳ Ｐゴシック" pitchFamily="-112" charset="-128"/>
              </a:rPr>
              <a:t>hypotheses </a:t>
            </a:r>
            <a:r>
              <a:rPr lang="en-US" sz="2065" dirty="0" smtClean="0">
                <a:ea typeface="ＭＳ Ｐゴシック" pitchFamily="-112" charset="-128"/>
              </a:rPr>
              <a:t>(tentatively accepted) or </a:t>
            </a:r>
            <a:r>
              <a:rPr lang="en-US" sz="2065" u="sng" dirty="0" smtClean="0">
                <a:ea typeface="ＭＳ Ｐゴシック" pitchFamily="-112" charset="-128"/>
              </a:rPr>
              <a:t>conjectures </a:t>
            </a:r>
            <a:r>
              <a:rPr lang="en-US" sz="2065" dirty="0" smtClean="0">
                <a:ea typeface="ＭＳ Ｐゴシック" pitchFamily="-112" charset="-128"/>
              </a:rPr>
              <a:t>(guesses)</a:t>
            </a:r>
            <a:endParaRPr lang="en-US" sz="2065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5047488" y="5684837"/>
            <a:ext cx="3867912" cy="109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100+ laws</a:t>
            </a:r>
          </a:p>
          <a:p>
            <a:pPr lvl="1"/>
            <a:r>
              <a:rPr lang="en-US" dirty="0" smtClean="0"/>
              <a:t>No theories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9842" y="2133600"/>
            <a:ext cx="2167131" cy="345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into defect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/>
          <a:lstStyle/>
          <a:p>
            <a:r>
              <a:rPr lang="en-US" dirty="0" smtClean="0"/>
              <a:t>Useful to (say) organize testing resources</a:t>
            </a:r>
          </a:p>
          <a:p>
            <a:pPr lvl="1"/>
            <a:r>
              <a:rPr lang="en-US" dirty="0" smtClean="0"/>
              <a:t>Assumes that you don’t have the resources to test everything 100% rigorously</a:t>
            </a:r>
          </a:p>
          <a:p>
            <a:r>
              <a:rPr lang="en-US" dirty="0" smtClean="0"/>
              <a:t>If something looks like its going to be bad</a:t>
            </a:r>
          </a:p>
          <a:p>
            <a:pPr lvl="1"/>
            <a:r>
              <a:rPr lang="en-US" dirty="0" smtClean="0"/>
              <a:t>Allocate more resources to it</a:t>
            </a:r>
          </a:p>
          <a:p>
            <a:r>
              <a:rPr lang="en-US" dirty="0" smtClean="0"/>
              <a:t>Method: data mining on logs of prior defects</a:t>
            </a:r>
          </a:p>
          <a:p>
            <a:pPr lvl="1"/>
            <a:r>
              <a:rPr lang="en-US" dirty="0" smtClean="0"/>
              <a:t>What predicts for defects?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Which of these most predict for software defects?</a:t>
            </a:r>
            <a:endParaRPr lang="en-US" dirty="0"/>
          </a:p>
        </p:txBody>
      </p:sp>
      <p:pic>
        <p:nvPicPr>
          <p:cNvPr id="6" name="Content Placeholder 5" descr="Picture 6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3650" b="-13650"/>
          <a:stretch>
            <a:fillRect/>
          </a:stretch>
        </p:blipFill>
        <p:spPr>
          <a:xfrm>
            <a:off x="1676400" y="1143000"/>
            <a:ext cx="5807176" cy="611524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No common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1" y="1093694"/>
            <a:ext cx="7899213" cy="4068763"/>
          </a:xfrm>
        </p:spPr>
        <p:txBody>
          <a:bodyPr/>
          <a:lstStyle/>
          <a:p>
            <a:r>
              <a:rPr lang="en-US" dirty="0" smtClean="0"/>
              <a:t> pd, </a:t>
            </a:r>
            <a:r>
              <a:rPr lang="en-US" dirty="0" err="1" smtClean="0"/>
              <a:t>pf</a:t>
            </a:r>
            <a:r>
              <a:rPr lang="en-US" dirty="0" smtClean="0"/>
              <a:t> = </a:t>
            </a:r>
            <a:r>
              <a:rPr lang="en-US" dirty="0" err="1" smtClean="0"/>
              <a:t>prob.detection</a:t>
            </a:r>
            <a:r>
              <a:rPr lang="en-US" dirty="0" smtClean="0"/>
              <a:t>, </a:t>
            </a:r>
            <a:r>
              <a:rPr lang="en-US" dirty="0" err="1" smtClean="0"/>
              <a:t>prob.falseAlarm</a:t>
            </a:r>
            <a:endParaRPr lang="en-US" dirty="0" smtClean="0"/>
          </a:p>
          <a:p>
            <a:r>
              <a:rPr lang="en-US" dirty="0" smtClean="0"/>
              <a:t>Data sets = pc1, mw1m kc3,cm1, pc2, kc4, pc4,pc4</a:t>
            </a:r>
          </a:p>
          <a:p>
            <a:r>
              <a:rPr lang="en-US" dirty="0" smtClean="0"/>
              <a:t>Learner = Naïve </a:t>
            </a:r>
            <a:r>
              <a:rPr lang="en-US" dirty="0" err="1" smtClean="0"/>
              <a:t>Bayes</a:t>
            </a:r>
            <a:endParaRPr lang="en-US" dirty="0" smtClean="0"/>
          </a:p>
          <a:p>
            <a:r>
              <a:rPr lang="en-US" dirty="0" smtClean="0"/>
              <a:t>Attribute selection = WRAPPER</a:t>
            </a:r>
            <a:endParaRPr lang="en-US" dirty="0"/>
          </a:p>
        </p:txBody>
      </p:sp>
      <p:pic>
        <p:nvPicPr>
          <p:cNvPr id="6" name="Content Placeholder 5" descr="Picture 6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2461" b="-62461"/>
          <a:stretch>
            <a:fillRect/>
          </a:stretch>
        </p:blipFill>
        <p:spPr>
          <a:xfrm>
            <a:off x="1143000" y="1295400"/>
            <a:ext cx="6776958" cy="712886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Managing Software Development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Take a project described by</a:t>
            </a:r>
          </a:p>
          <a:p>
            <a:pPr lvl="1"/>
            <a:r>
              <a:rPr lang="en-US" dirty="0" smtClean="0"/>
              <a:t>Task complexity</a:t>
            </a:r>
          </a:p>
          <a:p>
            <a:pPr lvl="1"/>
            <a:r>
              <a:rPr lang="en-US" dirty="0" smtClean="0"/>
              <a:t>Skill of the analysts</a:t>
            </a:r>
          </a:p>
          <a:p>
            <a:pPr lvl="1"/>
            <a:r>
              <a:rPr lang="en-US" dirty="0" smtClean="0"/>
              <a:t>Schedule pressure</a:t>
            </a:r>
          </a:p>
          <a:p>
            <a:pPr lvl="1"/>
            <a:r>
              <a:rPr lang="en-US" dirty="0" smtClean="0"/>
              <a:t>Etc</a:t>
            </a:r>
          </a:p>
          <a:p>
            <a:r>
              <a:rPr lang="en-US" dirty="0" smtClean="0"/>
              <a:t>Assume partial partial control of some of these features</a:t>
            </a:r>
          </a:p>
          <a:p>
            <a:r>
              <a:rPr lang="en-US" dirty="0" smtClean="0"/>
              <a:t>Find changes that most</a:t>
            </a:r>
          </a:p>
          <a:p>
            <a:pPr lvl="1"/>
            <a:r>
              <a:rPr lang="en-US" dirty="0" smtClean="0"/>
              <a:t>Reduce development time</a:t>
            </a:r>
          </a:p>
          <a:p>
            <a:pPr lvl="1"/>
            <a:r>
              <a:rPr lang="en-US" dirty="0" smtClean="0"/>
              <a:t>Reduce defects</a:t>
            </a:r>
          </a:p>
          <a:p>
            <a:pPr lvl="1"/>
            <a:r>
              <a:rPr lang="en-US" dirty="0" smtClean="0"/>
              <a:t>Reduce required staff</a:t>
            </a:r>
          </a:p>
          <a:p>
            <a:r>
              <a:rPr lang="en-US" dirty="0" smtClean="0"/>
              <a:t>Method: AI search algorithms </a:t>
            </a:r>
          </a:p>
          <a:p>
            <a:pPr lvl="1"/>
            <a:r>
              <a:rPr lang="en-US" dirty="0" smtClean="0"/>
              <a:t>Model-based, instance-based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sz="3600" dirty="0" smtClean="0"/>
              <a:t>Which of these most predict for software development problems?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6" name="Picture 5" descr="Picture 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93" y="1676400"/>
            <a:ext cx="5373307" cy="4883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Instance-based planner to reduce defects, effort, months 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32012" y="1905000"/>
            <a:ext cx="3289972" cy="40687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NASA data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 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instance-based planner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Other: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standard  changes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Median = 50</a:t>
            </a:r>
            <a:r>
              <a:rPr lang="en-US" baseline="30000" dirty="0" smtClean="0"/>
              <a:t>th</a:t>
            </a:r>
            <a:r>
              <a:rPr lang="en-US" dirty="0" smtClean="0"/>
              <a:t> 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Spread = (75-25)</a:t>
            </a:r>
            <a:r>
              <a:rPr lang="en-US" baseline="30000" dirty="0" smtClean="0"/>
              <a:t>th  </a:t>
            </a:r>
            <a:r>
              <a:rPr lang="en-US" dirty="0" smtClean="0"/>
              <a:t>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Reduction </a:t>
            </a:r>
            <a:br>
              <a:rPr lang="en-US" dirty="0" smtClean="0"/>
            </a:br>
            <a:r>
              <a:rPr lang="en-US" dirty="0" smtClean="0"/>
              <a:t>   = (init-final)/init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8" name="Picture 7" descr="Picture 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893981"/>
            <a:ext cx="4841016" cy="4354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again, no common pattern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1219200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Content Placeholder 10"/>
          <p:cNvSpPr txBox="1">
            <a:spLocks/>
          </p:cNvSpPr>
          <p:nvPr/>
        </p:nvSpPr>
        <p:spPr>
          <a:xfrm>
            <a:off x="914400" y="5504982"/>
            <a:ext cx="7614527" cy="1200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 repeats over 2:1 split </a:t>
            </a:r>
            <a:r>
              <a:rPr lang="en-US" sz="2000" dirty="0" smtClean="0"/>
              <a:t>to </a:t>
            </a:r>
            <a:r>
              <a:rPr lang="en-US" sz="2000" dirty="0" err="1" smtClean="0"/>
              <a:t>train:test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Learner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2000" dirty="0" smtClean="0"/>
              <a:t>the “W” instance-based planner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shows ranges found in &gt; 50% of the repeats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all these SE experiments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generate useful predictions</a:t>
            </a:r>
          </a:p>
          <a:p>
            <a:pPr lvl="1"/>
            <a:r>
              <a:rPr lang="en-US" dirty="0" smtClean="0"/>
              <a:t>Defect prediction</a:t>
            </a:r>
          </a:p>
          <a:p>
            <a:pPr lvl="1"/>
            <a:r>
              <a:rPr lang="en-US" dirty="0" smtClean="0"/>
              <a:t>Software process planning</a:t>
            </a:r>
          </a:p>
          <a:p>
            <a:r>
              <a:rPr lang="en-US" dirty="0" smtClean="0"/>
              <a:t>But no general pattern</a:t>
            </a:r>
          </a:p>
          <a:p>
            <a:pPr lvl="1"/>
            <a:r>
              <a:rPr lang="en-US" dirty="0" smtClean="0"/>
              <a:t>Performance, but no insight</a:t>
            </a:r>
          </a:p>
          <a:p>
            <a:pPr lvl="1"/>
            <a:r>
              <a:rPr lang="en-US" dirty="0" smtClean="0"/>
              <a:t>These AI tools “just” work</a:t>
            </a:r>
          </a:p>
          <a:p>
            <a:pPr lvl="1"/>
            <a:r>
              <a:rPr lang="en-US" dirty="0" smtClean="0"/>
              <a:t>And we don’t understand why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Value Propositions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79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</a:t>
            </a:r>
            <a:r>
              <a:rPr lang="en-US" dirty="0" smtClean="0">
                <a:solidFill>
                  <a:schemeClr val="tx2"/>
                </a:solidFill>
              </a:rPr>
              <a:t>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49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654475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VBSE: Creating a decision-making framework that evaluates an objective function under a set of constraints [check Mary Shaw’s definition]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Reflects a recognition that satisfactory research solutions are driven by business context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The “optimal” approach for a team that wants to minimize time to market and one that wants to maximize safety will look very different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VBSE provides important mechanisms to: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Relate research results to business drivers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Communicate results back to practitioners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8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VBSE applies techniques from finance and economics to evaluate software engineering decisions 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some examples – e.g. Decision trees?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51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34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Example </a:t>
            </a:r>
            <a:r>
              <a:rPr lang="en-US" i="1" smtClean="0">
                <a:solidFill>
                  <a:srgbClr val="FF0000"/>
                </a:solidFill>
              </a:rPr>
              <a:t>results [</a:t>
            </a:r>
            <a:r>
              <a:rPr lang="en-US" i="1" dirty="0" smtClean="0">
                <a:solidFill>
                  <a:srgbClr val="FF0000"/>
                </a:solidFill>
              </a:rPr>
              <a:t>see book by </a:t>
            </a:r>
            <a:r>
              <a:rPr lang="en-US" i="1" dirty="0" err="1" smtClean="0">
                <a:solidFill>
                  <a:srgbClr val="FF0000"/>
                </a:solidFill>
              </a:rPr>
              <a:t>Biffl</a:t>
            </a:r>
            <a:r>
              <a:rPr lang="en-US" i="1" dirty="0" smtClean="0">
                <a:solidFill>
                  <a:srgbClr val="FF0000"/>
                </a:solidFill>
              </a:rPr>
              <a:t> et al for a good sampling]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Boehm’s “sweet spot” analysis of how much testing is enough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Erdogmus’ evaluation of iterative development benefits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Mary Shaw / Shawn Butler results on security 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40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Related Work: </a:t>
            </a:r>
            <a:br>
              <a:rPr lang="en-US" dirty="0" smtClean="0"/>
            </a:br>
            <a:r>
              <a:rPr lang="en-US" dirty="0" err="1" smtClean="0"/>
              <a:t>GQM+Strategies</a:t>
            </a:r>
            <a:r>
              <a:rPr lang="en-US" dirty="0" smtClean="0"/>
              <a:t> 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Need to translate technical &lt;-&gt; business measures</a:t>
            </a:r>
          </a:p>
          <a:p>
            <a:pPr lvl="1"/>
            <a:r>
              <a:rPr lang="en-US" sz="2000" dirty="0" smtClean="0"/>
              <a:t>Sometimes, still need to overcome the “software as cost center” mentality</a:t>
            </a:r>
          </a:p>
          <a:p>
            <a:pPr lvl="2"/>
            <a:r>
              <a:rPr lang="en-US" sz="1600" dirty="0" smtClean="0"/>
              <a:t>Helps to compute ROI, measure how software costs affect the bottom line and provide business value (e.g. growth of users due to new functionality)</a:t>
            </a:r>
          </a:p>
          <a:p>
            <a:pPr lvl="1"/>
            <a:r>
              <a:rPr lang="en-US" sz="2000" dirty="0" smtClean="0"/>
              <a:t>Always, have a need to communicate how technical decisions are aligned with business goals</a:t>
            </a:r>
          </a:p>
          <a:p>
            <a:pPr lvl="2"/>
            <a:r>
              <a:rPr lang="en-US" sz="1600" dirty="0" smtClean="0"/>
              <a:t>E.g., “get a good project to market first” and “deliver near-perfect quality” are both viable business strategies, and have a huge impact on the technical org.</a:t>
            </a:r>
          </a:p>
          <a:p>
            <a:pPr lvl="1"/>
            <a:r>
              <a:rPr lang="en-US" sz="2000" dirty="0" smtClean="0"/>
              <a:t>Doing these mappings is hard!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112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Related Work: </a:t>
            </a:r>
            <a:r>
              <a:rPr lang="en-US" sz="3600" dirty="0" err="1" smtClean="0"/>
              <a:t>GQM+Strategies</a:t>
            </a:r>
            <a:r>
              <a:rPr lang="en-US" sz="3600" dirty="0" smtClean="0"/>
              <a:t> </a:t>
            </a:r>
            <a:r>
              <a:rPr lang="en-US" sz="3600" dirty="0"/>
              <a:t>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54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7494" t="20444" r="22317" b="26857"/>
          <a:stretch/>
        </p:blipFill>
        <p:spPr bwMode="auto">
          <a:xfrm>
            <a:off x="543165" y="1568809"/>
            <a:ext cx="8031192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2641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hard!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55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109627" y="1073633"/>
          <a:ext cx="7558717" cy="574986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06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</a:rPr>
              <a:t>PROs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Recognition that technical decisions can’t be divorced from business context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Recognition that there are few if any one-size-fits-all answers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CONs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?</a:t>
            </a:r>
            <a:endParaRPr lang="en-US" i="1" dirty="0" smtClean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69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Aggregating Across Studies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95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Approaches to Aggregating Studies</a:t>
            </a:r>
            <a:endParaRPr lang="en-U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0A0BD5-1E61-4760-92DA-45D76CE7E574}" type="slidenum">
              <a:rPr lang="en-US" sz="1400"/>
              <a:pPr eaLnBrk="1" hangingPunct="1"/>
              <a:t>58</a:t>
            </a:fld>
            <a:endParaRPr lang="en-US" sz="1400"/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0" y="3206750"/>
            <a:ext cx="1920875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Systematic review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0" y="1905000"/>
            <a:ext cx="19208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Define topic of interest</a:t>
            </a:r>
          </a:p>
        </p:txBody>
      </p:sp>
      <p:grpSp>
        <p:nvGrpSpPr>
          <p:cNvPr id="409621" name="Group 21"/>
          <p:cNvGrpSpPr>
            <a:grpSpLocks/>
          </p:cNvGrpSpPr>
          <p:nvPr/>
        </p:nvGrpSpPr>
        <p:grpSpPr bwMode="auto">
          <a:xfrm>
            <a:off x="1981200" y="2971800"/>
            <a:ext cx="7019925" cy="1552575"/>
            <a:chOff x="1248" y="1872"/>
            <a:chExt cx="4422" cy="978"/>
          </a:xfrm>
        </p:grpSpPr>
        <p:sp>
          <p:nvSpPr>
            <p:cNvPr id="4114" name="Text Box 9"/>
            <p:cNvSpPr txBox="1">
              <a:spLocks noChangeArrowheads="1"/>
            </p:cNvSpPr>
            <p:nvPr/>
          </p:nvSpPr>
          <p:spPr bwMode="auto">
            <a:xfrm>
              <a:off x="1804" y="2020"/>
              <a:ext cx="12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Some quant &amp;</a:t>
              </a:r>
              <a:br>
                <a:rPr lang="en-US"/>
              </a:br>
              <a:r>
                <a:rPr lang="en-US"/>
                <a:t>qual data</a:t>
              </a:r>
            </a:p>
          </p:txBody>
        </p:sp>
        <p:sp>
          <p:nvSpPr>
            <p:cNvPr id="4115" name="Text Box 10"/>
            <p:cNvSpPr txBox="1">
              <a:spLocks noChangeArrowheads="1"/>
            </p:cNvSpPr>
            <p:nvPr/>
          </p:nvSpPr>
          <p:spPr bwMode="auto">
            <a:xfrm>
              <a:off x="3918" y="1872"/>
              <a:ext cx="175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Broaden scope;</a:t>
              </a:r>
              <a:br>
                <a:rPr lang="en-US"/>
              </a:br>
              <a:r>
                <a:rPr lang="en-US"/>
                <a:t>Reason about results </a:t>
              </a:r>
              <a:br>
                <a:rPr lang="en-US"/>
              </a:br>
              <a:r>
                <a:rPr lang="en-US"/>
                <a:t>using vote counting</a:t>
              </a:r>
              <a:br>
                <a:rPr lang="en-US"/>
              </a:br>
              <a:endParaRPr lang="en-US"/>
            </a:p>
          </p:txBody>
        </p:sp>
        <p:sp>
          <p:nvSpPr>
            <p:cNvPr id="4116" name="AutoShape 14"/>
            <p:cNvSpPr>
              <a:spLocks noChangeArrowheads="1"/>
            </p:cNvSpPr>
            <p:nvPr/>
          </p:nvSpPr>
          <p:spPr bwMode="auto">
            <a:xfrm>
              <a:off x="3168" y="2160"/>
              <a:ext cx="672" cy="240"/>
            </a:xfrm>
            <a:prstGeom prst="rightArrow">
              <a:avLst>
                <a:gd name="adj1" fmla="val 50000"/>
                <a:gd name="adj2" fmla="val 50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AutoShape 16"/>
            <p:cNvSpPr>
              <a:spLocks noChangeArrowheads="1"/>
            </p:cNvSpPr>
            <p:nvPr/>
          </p:nvSpPr>
          <p:spPr bwMode="auto">
            <a:xfrm>
              <a:off x="1248" y="2160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0" name="Group 20"/>
          <p:cNvGrpSpPr>
            <a:grpSpLocks/>
          </p:cNvGrpSpPr>
          <p:nvPr/>
        </p:nvGrpSpPr>
        <p:grpSpPr bwMode="auto">
          <a:xfrm>
            <a:off x="1905000" y="1447800"/>
            <a:ext cx="6651625" cy="1295400"/>
            <a:chOff x="1200" y="912"/>
            <a:chExt cx="4190" cy="816"/>
          </a:xfrm>
        </p:grpSpPr>
        <p:sp>
          <p:nvSpPr>
            <p:cNvPr id="4110" name="Text Box 7"/>
            <p:cNvSpPr txBox="1">
              <a:spLocks noChangeArrowheads="1"/>
            </p:cNvSpPr>
            <p:nvPr/>
          </p:nvSpPr>
          <p:spPr bwMode="auto">
            <a:xfrm>
              <a:off x="1728" y="912"/>
              <a:ext cx="137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Critical mass of </a:t>
              </a:r>
              <a:br>
                <a:rPr lang="en-US"/>
              </a:br>
              <a:r>
                <a:rPr lang="en-US"/>
                <a:t>quant. data</a:t>
              </a:r>
            </a:p>
          </p:txBody>
        </p:sp>
        <p:sp>
          <p:nvSpPr>
            <p:cNvPr id="4111" name="Text Box 8"/>
            <p:cNvSpPr txBox="1">
              <a:spLocks noChangeArrowheads="1"/>
            </p:cNvSpPr>
            <p:nvPr/>
          </p:nvSpPr>
          <p:spPr bwMode="auto">
            <a:xfrm>
              <a:off x="4198" y="912"/>
              <a:ext cx="11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/>
                <a:t>Meta-analysis</a:t>
              </a:r>
            </a:p>
          </p:txBody>
        </p:sp>
        <p:sp>
          <p:nvSpPr>
            <p:cNvPr id="4112" name="AutoShape 13"/>
            <p:cNvSpPr>
              <a:spLocks noChangeArrowheads="1"/>
            </p:cNvSpPr>
            <p:nvPr/>
          </p:nvSpPr>
          <p:spPr bwMode="auto">
            <a:xfrm>
              <a:off x="3168" y="1056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3" name="AutoShape 17"/>
            <p:cNvSpPr>
              <a:spLocks noChangeArrowheads="1"/>
            </p:cNvSpPr>
            <p:nvPr/>
          </p:nvSpPr>
          <p:spPr bwMode="auto">
            <a:xfrm rot="-2514171">
              <a:off x="1200" y="148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2" name="Group 22"/>
          <p:cNvGrpSpPr>
            <a:grpSpLocks/>
          </p:cNvGrpSpPr>
          <p:nvPr/>
        </p:nvGrpSpPr>
        <p:grpSpPr bwMode="auto">
          <a:xfrm>
            <a:off x="1905000" y="4419600"/>
            <a:ext cx="7239000" cy="1355725"/>
            <a:chOff x="1200" y="2784"/>
            <a:chExt cx="4560" cy="854"/>
          </a:xfrm>
        </p:grpSpPr>
        <p:sp>
          <p:nvSpPr>
            <p:cNvPr id="4106" name="Text Box 11"/>
            <p:cNvSpPr txBox="1">
              <a:spLocks noChangeArrowheads="1"/>
            </p:cNvSpPr>
            <p:nvPr/>
          </p:nvSpPr>
          <p:spPr bwMode="auto">
            <a:xfrm>
              <a:off x="2008" y="3120"/>
              <a:ext cx="8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Minimal </a:t>
              </a:r>
              <a:br>
                <a:rPr lang="en-US"/>
              </a:br>
              <a:r>
                <a:rPr lang="en-US"/>
                <a:t>data</a:t>
              </a:r>
            </a:p>
          </p:txBody>
        </p:sp>
        <p:sp>
          <p:nvSpPr>
            <p:cNvPr id="4107" name="Text Box 12"/>
            <p:cNvSpPr txBox="1">
              <a:spLocks noChangeArrowheads="1"/>
            </p:cNvSpPr>
            <p:nvPr/>
          </p:nvSpPr>
          <p:spPr bwMode="auto">
            <a:xfrm>
              <a:off x="3828" y="3120"/>
              <a:ext cx="193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Find exemplary study;</a:t>
              </a:r>
              <a:br>
                <a:rPr lang="en-US"/>
              </a:br>
              <a:r>
                <a:rPr lang="en-US"/>
                <a:t>Advocate for more data</a:t>
              </a:r>
            </a:p>
          </p:txBody>
        </p:sp>
        <p:sp>
          <p:nvSpPr>
            <p:cNvPr id="4108" name="AutoShape 15"/>
            <p:cNvSpPr>
              <a:spLocks noChangeArrowheads="1"/>
            </p:cNvSpPr>
            <p:nvPr/>
          </p:nvSpPr>
          <p:spPr bwMode="auto">
            <a:xfrm>
              <a:off x="3168" y="316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AutoShape 18"/>
            <p:cNvSpPr>
              <a:spLocks noChangeArrowheads="1"/>
            </p:cNvSpPr>
            <p:nvPr/>
          </p:nvSpPr>
          <p:spPr bwMode="auto">
            <a:xfrm rot="2514171" flipV="1">
              <a:off x="1200" y="2784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" name="Line 19"/>
          <p:cNvSpPr>
            <a:spLocks noChangeShapeType="1"/>
          </p:cNvSpPr>
          <p:nvPr/>
        </p:nvSpPr>
        <p:spPr bwMode="auto">
          <a:xfrm>
            <a:off x="914400" y="2743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64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Systematic Review</a:t>
            </a:r>
            <a:endParaRPr lang="en-US" sz="24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An explicit protocol documents: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Inclusion / exclusion criteria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extraction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List of pubs found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These protocols aim to address: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Repeatability		- Expandability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Completeness		- Expense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Appendices describing systematic review details for all topics discussed here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Online at </a:t>
            </a:r>
            <a:r>
              <a:rPr lang="en-US" smtClean="0">
                <a:solidFill>
                  <a:schemeClr val="accent2"/>
                </a:solidFill>
                <a:latin typeface="Arial" charset="0"/>
              </a:rPr>
              <a:t>http://www.computer.org/portal/site/software/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Click on “web extra bonus material”</a:t>
            </a: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24BCD22-4EF8-4CA4-914B-CC91C7637DBF}" type="slidenum">
              <a:rPr lang="en-US" sz="1400"/>
              <a:pPr eaLnBrk="1" hangingPunct="1"/>
              <a:t>59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666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Example:</a:t>
            </a:r>
            <a:b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Study of pair programming, </a:t>
            </a:r>
            <a:r>
              <a:rPr lang="en-US" sz="2400" b="1" dirty="0" err="1" smtClean="0">
                <a:latin typeface="Arial" charset="0"/>
              </a:rPr>
              <a:t>Dyba</a:t>
            </a:r>
            <a:r>
              <a:rPr lang="en-US" sz="2400" b="1" dirty="0" smtClean="0">
                <a:latin typeface="Arial" charset="0"/>
              </a:rPr>
              <a:t> et al.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Systematic review of literature: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15 studies over 10 years</a:t>
            </a:r>
          </a:p>
          <a:p>
            <a:pPr eaLnBrk="1" hangingPunct="1"/>
            <a:r>
              <a:rPr lang="en-US" smtClean="0">
                <a:latin typeface="Arial" charset="0"/>
              </a:rPr>
              <a:t>Enough data to conduct a true meta-analysis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Normalized according to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	(mean value for pairs – mean value for individuals) normalized by standard deviation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lvl="2" eaLnBrk="1" hangingPunct="1">
              <a:buFontTx/>
              <a:buNone/>
            </a:pPr>
            <a:r>
              <a:rPr lang="en-US" smtClean="0">
                <a:latin typeface="Arial" charset="0"/>
              </a:rPr>
              <a:t>	0.5 =&gt; mean of the pairs is half a standard deviation larger than the mean of the individuals. 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Each study assigned a weight inversely proportional to the variance 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771BCC5-E7B1-45AC-A9A6-8C13FEFD633B}" type="slidenum">
              <a:rPr lang="en-US" sz="1400"/>
              <a:pPr eaLnBrk="1" hangingPunct="1"/>
              <a:t>60</a:t>
            </a:fld>
            <a:endParaRPr lang="en-US" sz="14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Dybå, T., Arisholm, E., Sjøberg, D. I. K., Hannay, J., and Shull, F., “Are Two Heads Better than One? On the Effectiveness of Pair Programming,” IEEE Software, vol. 24, no. 6, pp. 12-15, November/December 2007.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834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2360" y="887413"/>
            <a:ext cx="4495800" cy="5576887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38BF672-FECC-4150-9877-DD536FBDC7F2}" type="slidenum">
              <a:rPr lang="en-US" sz="1400"/>
              <a:pPr eaLnBrk="1" hangingPunct="1"/>
              <a:t>61</a:t>
            </a:fld>
            <a:endParaRPr lang="en-US" sz="1400"/>
          </a:p>
        </p:txBody>
      </p:sp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3848100" y="887413"/>
            <a:ext cx="4181475" cy="5576887"/>
            <a:chOff x="2424" y="559"/>
            <a:chExt cx="2694" cy="3593"/>
          </a:xfrm>
        </p:grpSpPr>
        <p:sp>
          <p:nvSpPr>
            <p:cNvPr id="7175" name="Line 3"/>
            <p:cNvSpPr>
              <a:spLocks noChangeShapeType="1"/>
            </p:cNvSpPr>
            <p:nvPr/>
          </p:nvSpPr>
          <p:spPr bwMode="auto">
            <a:xfrm flipH="1">
              <a:off x="2807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4"/>
            <p:cNvSpPr>
              <a:spLocks noChangeShapeType="1"/>
            </p:cNvSpPr>
            <p:nvPr/>
          </p:nvSpPr>
          <p:spPr bwMode="auto">
            <a:xfrm flipH="1">
              <a:off x="328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 flipH="1">
              <a:off x="3762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 flipH="1">
              <a:off x="4240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471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Rectangle 8"/>
            <p:cNvSpPr>
              <a:spLocks noChangeArrowheads="1"/>
            </p:cNvSpPr>
            <p:nvPr/>
          </p:nvSpPr>
          <p:spPr bwMode="auto">
            <a:xfrm>
              <a:off x="2424" y="4034"/>
              <a:ext cx="1212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solo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1" name="Rectangle 9"/>
            <p:cNvSpPr>
              <a:spLocks noChangeArrowheads="1"/>
            </p:cNvSpPr>
            <p:nvPr/>
          </p:nvSpPr>
          <p:spPr bwMode="auto">
            <a:xfrm>
              <a:off x="3928" y="4034"/>
              <a:ext cx="119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pair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2" name="Rectangle 10"/>
            <p:cNvSpPr>
              <a:spLocks noChangeArrowheads="1"/>
            </p:cNvSpPr>
            <p:nvPr/>
          </p:nvSpPr>
          <p:spPr bwMode="auto">
            <a:xfrm>
              <a:off x="2747" y="4011"/>
              <a:ext cx="11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3216" y="4011"/>
              <a:ext cx="112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4" name="Rectangle 12"/>
            <p:cNvSpPr>
              <a:spLocks noChangeArrowheads="1"/>
            </p:cNvSpPr>
            <p:nvPr/>
          </p:nvSpPr>
          <p:spPr bwMode="auto">
            <a:xfrm>
              <a:off x="3737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0,00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5" name="Rectangle 13"/>
            <p:cNvSpPr>
              <a:spLocks noChangeArrowheads="1"/>
            </p:cNvSpPr>
            <p:nvPr/>
          </p:nvSpPr>
          <p:spPr bwMode="auto">
            <a:xfrm>
              <a:off x="4205" y="401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6" name="Rectangle 14"/>
            <p:cNvSpPr>
              <a:spLocks noChangeArrowheads="1"/>
            </p:cNvSpPr>
            <p:nvPr/>
          </p:nvSpPr>
          <p:spPr bwMode="auto">
            <a:xfrm>
              <a:off x="4672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7" name="Rectangle 15"/>
            <p:cNvSpPr>
              <a:spLocks noChangeArrowheads="1"/>
            </p:cNvSpPr>
            <p:nvPr/>
          </p:nvSpPr>
          <p:spPr bwMode="auto">
            <a:xfrm>
              <a:off x="4818" y="559"/>
              <a:ext cx="1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Relative</a:t>
              </a:r>
            </a:p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weight 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8" name="Rectangle 16"/>
            <p:cNvSpPr>
              <a:spLocks noChangeArrowheads="1"/>
            </p:cNvSpPr>
            <p:nvPr/>
          </p:nvSpPr>
          <p:spPr bwMode="auto">
            <a:xfrm>
              <a:off x="3194" y="576"/>
              <a:ext cx="1384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Effect size and 95% CI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189" name="Line 17"/>
            <p:cNvSpPr>
              <a:spLocks noChangeShapeType="1"/>
            </p:cNvSpPr>
            <p:nvPr/>
          </p:nvSpPr>
          <p:spPr bwMode="auto">
            <a:xfrm>
              <a:off x="2607" y="732"/>
              <a:ext cx="24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8"/>
            <p:cNvSpPr>
              <a:spLocks noChangeShapeType="1"/>
            </p:cNvSpPr>
            <p:nvPr/>
          </p:nvSpPr>
          <p:spPr bwMode="auto">
            <a:xfrm>
              <a:off x="2639" y="3956"/>
              <a:ext cx="24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9"/>
            <p:cNvSpPr>
              <a:spLocks noChangeShapeType="1"/>
            </p:cNvSpPr>
            <p:nvPr/>
          </p:nvSpPr>
          <p:spPr bwMode="auto">
            <a:xfrm>
              <a:off x="3939" y="860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Rectangle 20"/>
            <p:cNvSpPr>
              <a:spLocks noChangeArrowheads="1"/>
            </p:cNvSpPr>
            <p:nvPr/>
          </p:nvSpPr>
          <p:spPr bwMode="auto">
            <a:xfrm>
              <a:off x="4862" y="884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23,24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3" name="Rectangle 21"/>
            <p:cNvSpPr>
              <a:spLocks noChangeArrowheads="1"/>
            </p:cNvSpPr>
            <p:nvPr/>
          </p:nvSpPr>
          <p:spPr bwMode="auto">
            <a:xfrm>
              <a:off x="4862" y="961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22,85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4" name="Rectangle 22"/>
            <p:cNvSpPr>
              <a:spLocks noChangeArrowheads="1"/>
            </p:cNvSpPr>
            <p:nvPr/>
          </p:nvSpPr>
          <p:spPr bwMode="auto">
            <a:xfrm>
              <a:off x="4862" y="1039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18,64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5" name="Rectangle 23"/>
            <p:cNvSpPr>
              <a:spLocks noChangeArrowheads="1"/>
            </p:cNvSpPr>
            <p:nvPr/>
          </p:nvSpPr>
          <p:spPr bwMode="auto">
            <a:xfrm>
              <a:off x="4897" y="1116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9,80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6" name="Rectangle 24"/>
            <p:cNvSpPr>
              <a:spLocks noChangeArrowheads="1"/>
            </p:cNvSpPr>
            <p:nvPr/>
          </p:nvSpPr>
          <p:spPr bwMode="auto">
            <a:xfrm>
              <a:off x="4897" y="119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7,95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7" name="Rectangle 25"/>
            <p:cNvSpPr>
              <a:spLocks noChangeArrowheads="1"/>
            </p:cNvSpPr>
            <p:nvPr/>
          </p:nvSpPr>
          <p:spPr bwMode="auto">
            <a:xfrm>
              <a:off x="4897" y="126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4,73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8" name="Rectangle 26"/>
            <p:cNvSpPr>
              <a:spLocks noChangeArrowheads="1"/>
            </p:cNvSpPr>
            <p:nvPr/>
          </p:nvSpPr>
          <p:spPr bwMode="auto">
            <a:xfrm>
              <a:off x="4897" y="1346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4,53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9" name="Rectangle 27"/>
            <p:cNvSpPr>
              <a:spLocks noChangeArrowheads="1"/>
            </p:cNvSpPr>
            <p:nvPr/>
          </p:nvSpPr>
          <p:spPr bwMode="auto">
            <a:xfrm>
              <a:off x="4897" y="1423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0" name="Rectangle 28"/>
            <p:cNvSpPr>
              <a:spLocks noChangeArrowheads="1"/>
            </p:cNvSpPr>
            <p:nvPr/>
          </p:nvSpPr>
          <p:spPr bwMode="auto">
            <a:xfrm>
              <a:off x="4897" y="1500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1" name="Rectangle 29"/>
            <p:cNvSpPr>
              <a:spLocks noChangeArrowheads="1"/>
            </p:cNvSpPr>
            <p:nvPr/>
          </p:nvSpPr>
          <p:spPr bwMode="auto">
            <a:xfrm>
              <a:off x="4897" y="1577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2,02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2" name="Rectangle 30"/>
            <p:cNvSpPr>
              <a:spLocks noChangeArrowheads="1"/>
            </p:cNvSpPr>
            <p:nvPr/>
          </p:nvSpPr>
          <p:spPr bwMode="auto">
            <a:xfrm>
              <a:off x="4897" y="1654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3" name="Rectangle 31"/>
            <p:cNvSpPr>
              <a:spLocks noChangeArrowheads="1"/>
            </p:cNvSpPr>
            <p:nvPr/>
          </p:nvSpPr>
          <p:spPr bwMode="auto">
            <a:xfrm>
              <a:off x="3650" y="907"/>
              <a:ext cx="334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Rectangle 32"/>
            <p:cNvSpPr>
              <a:spLocks noChangeArrowheads="1"/>
            </p:cNvSpPr>
            <p:nvPr/>
          </p:nvSpPr>
          <p:spPr bwMode="auto">
            <a:xfrm>
              <a:off x="3784" y="880"/>
              <a:ext cx="64" cy="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Rectangle 33"/>
            <p:cNvSpPr>
              <a:spLocks noChangeArrowheads="1"/>
            </p:cNvSpPr>
            <p:nvPr/>
          </p:nvSpPr>
          <p:spPr bwMode="auto">
            <a:xfrm>
              <a:off x="3630" y="986"/>
              <a:ext cx="33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Rectangle 34"/>
            <p:cNvSpPr>
              <a:spLocks noChangeArrowheads="1"/>
            </p:cNvSpPr>
            <p:nvPr/>
          </p:nvSpPr>
          <p:spPr bwMode="auto">
            <a:xfrm>
              <a:off x="3767" y="958"/>
              <a:ext cx="65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7" name="Rectangle 35"/>
            <p:cNvSpPr>
              <a:spLocks noChangeArrowheads="1"/>
            </p:cNvSpPr>
            <p:nvPr/>
          </p:nvSpPr>
          <p:spPr bwMode="auto">
            <a:xfrm>
              <a:off x="4071" y="1061"/>
              <a:ext cx="374" cy="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Rectangle 36"/>
            <p:cNvSpPr>
              <a:spLocks noChangeArrowheads="1"/>
            </p:cNvSpPr>
            <p:nvPr/>
          </p:nvSpPr>
          <p:spPr bwMode="auto">
            <a:xfrm>
              <a:off x="4229" y="1037"/>
              <a:ext cx="59" cy="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Rectangle 37"/>
            <p:cNvSpPr>
              <a:spLocks noChangeArrowheads="1"/>
            </p:cNvSpPr>
            <p:nvPr/>
          </p:nvSpPr>
          <p:spPr bwMode="auto">
            <a:xfrm>
              <a:off x="3554" y="1140"/>
              <a:ext cx="515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Rectangle 38"/>
            <p:cNvSpPr>
              <a:spLocks noChangeArrowheads="1"/>
            </p:cNvSpPr>
            <p:nvPr/>
          </p:nvSpPr>
          <p:spPr bwMode="auto">
            <a:xfrm>
              <a:off x="3789" y="1123"/>
              <a:ext cx="44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Rectangle 39"/>
            <p:cNvSpPr>
              <a:spLocks noChangeArrowheads="1"/>
            </p:cNvSpPr>
            <p:nvPr/>
          </p:nvSpPr>
          <p:spPr bwMode="auto">
            <a:xfrm>
              <a:off x="3608" y="1216"/>
              <a:ext cx="57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Rectangle 40"/>
            <p:cNvSpPr>
              <a:spLocks noChangeArrowheads="1"/>
            </p:cNvSpPr>
            <p:nvPr/>
          </p:nvSpPr>
          <p:spPr bwMode="auto">
            <a:xfrm>
              <a:off x="3875" y="1201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Rectangle 41"/>
            <p:cNvSpPr>
              <a:spLocks noChangeArrowheads="1"/>
            </p:cNvSpPr>
            <p:nvPr/>
          </p:nvSpPr>
          <p:spPr bwMode="auto">
            <a:xfrm>
              <a:off x="3719" y="1294"/>
              <a:ext cx="74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Rectangle 42"/>
            <p:cNvSpPr>
              <a:spLocks noChangeArrowheads="1"/>
            </p:cNvSpPr>
            <p:nvPr/>
          </p:nvSpPr>
          <p:spPr bwMode="auto">
            <a:xfrm>
              <a:off x="4075" y="1282"/>
              <a:ext cx="30" cy="2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Rectangle 43"/>
            <p:cNvSpPr>
              <a:spLocks noChangeArrowheads="1"/>
            </p:cNvSpPr>
            <p:nvPr/>
          </p:nvSpPr>
          <p:spPr bwMode="auto">
            <a:xfrm>
              <a:off x="3525" y="1370"/>
              <a:ext cx="757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Rectangle 44"/>
            <p:cNvSpPr>
              <a:spLocks noChangeArrowheads="1"/>
            </p:cNvSpPr>
            <p:nvPr/>
          </p:nvSpPr>
          <p:spPr bwMode="auto">
            <a:xfrm>
              <a:off x="3888" y="1359"/>
              <a:ext cx="29" cy="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Rectangle 45"/>
            <p:cNvSpPr>
              <a:spLocks noChangeArrowheads="1"/>
            </p:cNvSpPr>
            <p:nvPr/>
          </p:nvSpPr>
          <p:spPr bwMode="auto">
            <a:xfrm>
              <a:off x="3432" y="1447"/>
              <a:ext cx="96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Rectangle 46"/>
            <p:cNvSpPr>
              <a:spLocks noChangeArrowheads="1"/>
            </p:cNvSpPr>
            <p:nvPr/>
          </p:nvSpPr>
          <p:spPr bwMode="auto">
            <a:xfrm>
              <a:off x="3901" y="1440"/>
              <a:ext cx="23" cy="2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Rectangle 47"/>
            <p:cNvSpPr>
              <a:spLocks noChangeArrowheads="1"/>
            </p:cNvSpPr>
            <p:nvPr/>
          </p:nvSpPr>
          <p:spPr bwMode="auto">
            <a:xfrm>
              <a:off x="3479" y="1524"/>
              <a:ext cx="1055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Rectangle 48"/>
            <p:cNvSpPr>
              <a:spLocks noChangeArrowheads="1"/>
            </p:cNvSpPr>
            <p:nvPr/>
          </p:nvSpPr>
          <p:spPr bwMode="auto">
            <a:xfrm>
              <a:off x="3997" y="1517"/>
              <a:ext cx="20" cy="2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1" name="Line 49"/>
            <p:cNvSpPr>
              <a:spLocks noChangeShapeType="1"/>
            </p:cNvSpPr>
            <p:nvPr/>
          </p:nvSpPr>
          <p:spPr bwMode="auto">
            <a:xfrm>
              <a:off x="4678" y="1584"/>
              <a:ext cx="38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2" name="Line 50"/>
            <p:cNvSpPr>
              <a:spLocks noChangeShapeType="1"/>
            </p:cNvSpPr>
            <p:nvPr/>
          </p:nvSpPr>
          <p:spPr bwMode="auto">
            <a:xfrm flipV="1">
              <a:off x="4678" y="1605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3" name="Rectangle 51"/>
            <p:cNvSpPr>
              <a:spLocks noChangeArrowheads="1"/>
            </p:cNvSpPr>
            <p:nvPr/>
          </p:nvSpPr>
          <p:spPr bwMode="auto">
            <a:xfrm>
              <a:off x="3628" y="1601"/>
              <a:ext cx="108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4" name="Rectangle 52"/>
            <p:cNvSpPr>
              <a:spLocks noChangeArrowheads="1"/>
            </p:cNvSpPr>
            <p:nvPr/>
          </p:nvSpPr>
          <p:spPr bwMode="auto">
            <a:xfrm>
              <a:off x="4185" y="1595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5" name="Line 53"/>
            <p:cNvSpPr>
              <a:spLocks noChangeShapeType="1"/>
            </p:cNvSpPr>
            <p:nvPr/>
          </p:nvSpPr>
          <p:spPr bwMode="auto">
            <a:xfrm>
              <a:off x="4678" y="1660"/>
              <a:ext cx="38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6" name="Line 54"/>
            <p:cNvSpPr>
              <a:spLocks noChangeShapeType="1"/>
            </p:cNvSpPr>
            <p:nvPr/>
          </p:nvSpPr>
          <p:spPr bwMode="auto">
            <a:xfrm flipV="1">
              <a:off x="4678" y="1682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7" name="Rectangle 55"/>
            <p:cNvSpPr>
              <a:spLocks noChangeArrowheads="1"/>
            </p:cNvSpPr>
            <p:nvPr/>
          </p:nvSpPr>
          <p:spPr bwMode="auto">
            <a:xfrm>
              <a:off x="4040" y="1678"/>
              <a:ext cx="67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8" name="Freeform 56"/>
            <p:cNvSpPr>
              <a:spLocks/>
            </p:cNvSpPr>
            <p:nvPr/>
          </p:nvSpPr>
          <p:spPr bwMode="auto">
            <a:xfrm>
              <a:off x="3863" y="1729"/>
              <a:ext cx="161" cy="60"/>
            </a:xfrm>
            <a:custGeom>
              <a:avLst/>
              <a:gdLst>
                <a:gd name="T0" fmla="*/ 0 w 250"/>
                <a:gd name="T1" fmla="*/ 30 h 102"/>
                <a:gd name="T2" fmla="*/ 81 w 250"/>
                <a:gd name="T3" fmla="*/ 0 h 102"/>
                <a:gd name="T4" fmla="*/ 161 w 250"/>
                <a:gd name="T5" fmla="*/ 30 h 102"/>
                <a:gd name="T6" fmla="*/ 81 w 250"/>
                <a:gd name="T7" fmla="*/ 60 h 102"/>
                <a:gd name="T8" fmla="*/ 0 w 250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02">
                  <a:moveTo>
                    <a:pt x="0" y="51"/>
                  </a:moveTo>
                  <a:lnTo>
                    <a:pt x="125" y="0"/>
                  </a:lnTo>
                  <a:lnTo>
                    <a:pt x="250" y="51"/>
                  </a:lnTo>
                  <a:lnTo>
                    <a:pt x="12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Line 57"/>
            <p:cNvSpPr>
              <a:spLocks noChangeShapeType="1"/>
            </p:cNvSpPr>
            <p:nvPr/>
          </p:nvSpPr>
          <p:spPr bwMode="auto">
            <a:xfrm>
              <a:off x="3945" y="2085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0" name="Rectangle 58"/>
            <p:cNvSpPr>
              <a:spLocks noChangeArrowheads="1"/>
            </p:cNvSpPr>
            <p:nvPr/>
          </p:nvSpPr>
          <p:spPr bwMode="auto">
            <a:xfrm>
              <a:off x="4853" y="2088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33,33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1" name="Rectangle 59"/>
            <p:cNvSpPr>
              <a:spLocks noChangeArrowheads="1"/>
            </p:cNvSpPr>
            <p:nvPr/>
          </p:nvSpPr>
          <p:spPr bwMode="auto">
            <a:xfrm>
              <a:off x="4853" y="2165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2" name="Rectangle 60"/>
            <p:cNvSpPr>
              <a:spLocks noChangeArrowheads="1"/>
            </p:cNvSpPr>
            <p:nvPr/>
          </p:nvSpPr>
          <p:spPr bwMode="auto">
            <a:xfrm>
              <a:off x="4853" y="2241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11,83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3" name="Rectangle 61"/>
            <p:cNvSpPr>
              <a:spLocks noChangeArrowheads="1"/>
            </p:cNvSpPr>
            <p:nvPr/>
          </p:nvSpPr>
          <p:spPr bwMode="auto">
            <a:xfrm>
              <a:off x="4853" y="2319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10,97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4" name="Rectangle 62"/>
            <p:cNvSpPr>
              <a:spLocks noChangeArrowheads="1"/>
            </p:cNvSpPr>
            <p:nvPr/>
          </p:nvSpPr>
          <p:spPr bwMode="auto">
            <a:xfrm>
              <a:off x="4887" y="2395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8,66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5" name="Rectangle 63"/>
            <p:cNvSpPr>
              <a:spLocks noChangeArrowheads="1"/>
            </p:cNvSpPr>
            <p:nvPr/>
          </p:nvSpPr>
          <p:spPr bwMode="auto">
            <a:xfrm>
              <a:off x="4887" y="2472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6" name="Rectangle 64"/>
            <p:cNvSpPr>
              <a:spLocks noChangeArrowheads="1"/>
            </p:cNvSpPr>
            <p:nvPr/>
          </p:nvSpPr>
          <p:spPr bwMode="auto">
            <a:xfrm>
              <a:off x="4887" y="2549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7" name="Rectangle 65"/>
            <p:cNvSpPr>
              <a:spLocks noChangeArrowheads="1"/>
            </p:cNvSpPr>
            <p:nvPr/>
          </p:nvSpPr>
          <p:spPr bwMode="auto">
            <a:xfrm>
              <a:off x="4887" y="2626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8" name="Rectangle 66"/>
            <p:cNvSpPr>
              <a:spLocks noChangeArrowheads="1"/>
            </p:cNvSpPr>
            <p:nvPr/>
          </p:nvSpPr>
          <p:spPr bwMode="auto">
            <a:xfrm>
              <a:off x="4887" y="2703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2,51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9" name="Rectangle 67"/>
            <p:cNvSpPr>
              <a:spLocks noChangeArrowheads="1"/>
            </p:cNvSpPr>
            <p:nvPr/>
          </p:nvSpPr>
          <p:spPr bwMode="auto">
            <a:xfrm>
              <a:off x="4887" y="278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1,65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0" name="Rectangle 68"/>
            <p:cNvSpPr>
              <a:spLocks noChangeArrowheads="1"/>
            </p:cNvSpPr>
            <p:nvPr/>
          </p:nvSpPr>
          <p:spPr bwMode="auto">
            <a:xfrm>
              <a:off x="4887" y="2857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0,84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1" name="Rectangle 69"/>
            <p:cNvSpPr>
              <a:spLocks noChangeArrowheads="1"/>
            </p:cNvSpPr>
            <p:nvPr/>
          </p:nvSpPr>
          <p:spPr bwMode="auto">
            <a:xfrm>
              <a:off x="3703" y="2111"/>
              <a:ext cx="319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Rectangle 70"/>
            <p:cNvSpPr>
              <a:spLocks noChangeArrowheads="1"/>
            </p:cNvSpPr>
            <p:nvPr/>
          </p:nvSpPr>
          <p:spPr bwMode="auto">
            <a:xfrm>
              <a:off x="3829" y="2083"/>
              <a:ext cx="66" cy="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Rectangle 71"/>
            <p:cNvSpPr>
              <a:spLocks noChangeArrowheads="1"/>
            </p:cNvSpPr>
            <p:nvPr/>
          </p:nvSpPr>
          <p:spPr bwMode="auto">
            <a:xfrm>
              <a:off x="3798" y="2189"/>
              <a:ext cx="4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Rectangle 72"/>
            <p:cNvSpPr>
              <a:spLocks noChangeArrowheads="1"/>
            </p:cNvSpPr>
            <p:nvPr/>
          </p:nvSpPr>
          <p:spPr bwMode="auto">
            <a:xfrm>
              <a:off x="4012" y="2171"/>
              <a:ext cx="44" cy="4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5" name="Rectangle 73"/>
            <p:cNvSpPr>
              <a:spLocks noChangeArrowheads="1"/>
            </p:cNvSpPr>
            <p:nvPr/>
          </p:nvSpPr>
          <p:spPr bwMode="auto">
            <a:xfrm>
              <a:off x="3572" y="2265"/>
              <a:ext cx="53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6" name="Rectangle 74"/>
            <p:cNvSpPr>
              <a:spLocks noChangeArrowheads="1"/>
            </p:cNvSpPr>
            <p:nvPr/>
          </p:nvSpPr>
          <p:spPr bwMode="auto">
            <a:xfrm>
              <a:off x="3821" y="2249"/>
              <a:ext cx="39" cy="3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7" name="Rectangle 75"/>
            <p:cNvSpPr>
              <a:spLocks noChangeArrowheads="1"/>
            </p:cNvSpPr>
            <p:nvPr/>
          </p:nvSpPr>
          <p:spPr bwMode="auto">
            <a:xfrm>
              <a:off x="3748" y="2343"/>
              <a:ext cx="55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8" name="Rectangle 76"/>
            <p:cNvSpPr>
              <a:spLocks noChangeArrowheads="1"/>
            </p:cNvSpPr>
            <p:nvPr/>
          </p:nvSpPr>
          <p:spPr bwMode="auto">
            <a:xfrm>
              <a:off x="4007" y="2329"/>
              <a:ext cx="37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9" name="Rectangle 77"/>
            <p:cNvSpPr>
              <a:spLocks noChangeArrowheads="1"/>
            </p:cNvSpPr>
            <p:nvPr/>
          </p:nvSpPr>
          <p:spPr bwMode="auto">
            <a:xfrm>
              <a:off x="4068" y="2419"/>
              <a:ext cx="62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0" name="Rectangle 78"/>
            <p:cNvSpPr>
              <a:spLocks noChangeArrowheads="1"/>
            </p:cNvSpPr>
            <p:nvPr/>
          </p:nvSpPr>
          <p:spPr bwMode="auto">
            <a:xfrm>
              <a:off x="4364" y="2407"/>
              <a:ext cx="34" cy="3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1" name="Rectangle 79"/>
            <p:cNvSpPr>
              <a:spLocks noChangeArrowheads="1"/>
            </p:cNvSpPr>
            <p:nvPr/>
          </p:nvSpPr>
          <p:spPr bwMode="auto">
            <a:xfrm>
              <a:off x="3109" y="2497"/>
              <a:ext cx="74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2" name="Rectangle 80"/>
            <p:cNvSpPr>
              <a:spLocks noChangeArrowheads="1"/>
            </p:cNvSpPr>
            <p:nvPr/>
          </p:nvSpPr>
          <p:spPr bwMode="auto">
            <a:xfrm>
              <a:off x="3469" y="2486"/>
              <a:ext cx="27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3" name="Rectangle 81"/>
            <p:cNvSpPr>
              <a:spLocks noChangeArrowheads="1"/>
            </p:cNvSpPr>
            <p:nvPr/>
          </p:nvSpPr>
          <p:spPr bwMode="auto">
            <a:xfrm>
              <a:off x="3359" y="2573"/>
              <a:ext cx="754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4" name="Rectangle 82"/>
            <p:cNvSpPr>
              <a:spLocks noChangeArrowheads="1"/>
            </p:cNvSpPr>
            <p:nvPr/>
          </p:nvSpPr>
          <p:spPr bwMode="auto">
            <a:xfrm>
              <a:off x="3723" y="2563"/>
              <a:ext cx="27" cy="2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5" name="Rectangle 83"/>
            <p:cNvSpPr>
              <a:spLocks noChangeArrowheads="1"/>
            </p:cNvSpPr>
            <p:nvPr/>
          </p:nvSpPr>
          <p:spPr bwMode="auto">
            <a:xfrm>
              <a:off x="3247" y="2650"/>
              <a:ext cx="109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6" name="Rectangle 84"/>
            <p:cNvSpPr>
              <a:spLocks noChangeArrowheads="1"/>
            </p:cNvSpPr>
            <p:nvPr/>
          </p:nvSpPr>
          <p:spPr bwMode="auto">
            <a:xfrm>
              <a:off x="3783" y="2644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7" name="Line 85"/>
            <p:cNvSpPr>
              <a:spLocks noChangeShapeType="1"/>
            </p:cNvSpPr>
            <p:nvPr/>
          </p:nvSpPr>
          <p:spPr bwMode="auto">
            <a:xfrm>
              <a:off x="4679" y="2709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Line 86"/>
            <p:cNvSpPr>
              <a:spLocks noChangeShapeType="1"/>
            </p:cNvSpPr>
            <p:nvPr/>
          </p:nvSpPr>
          <p:spPr bwMode="auto">
            <a:xfrm flipV="1">
              <a:off x="4679" y="2731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9" name="Rectangle 87"/>
            <p:cNvSpPr>
              <a:spLocks noChangeArrowheads="1"/>
            </p:cNvSpPr>
            <p:nvPr/>
          </p:nvSpPr>
          <p:spPr bwMode="auto">
            <a:xfrm>
              <a:off x="3648" y="2727"/>
              <a:ext cx="106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Rectangle 88"/>
            <p:cNvSpPr>
              <a:spLocks noChangeArrowheads="1"/>
            </p:cNvSpPr>
            <p:nvPr/>
          </p:nvSpPr>
          <p:spPr bwMode="auto">
            <a:xfrm>
              <a:off x="4221" y="2721"/>
              <a:ext cx="18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1" name="Line 89"/>
            <p:cNvSpPr>
              <a:spLocks noChangeShapeType="1"/>
            </p:cNvSpPr>
            <p:nvPr/>
          </p:nvSpPr>
          <p:spPr bwMode="auto">
            <a:xfrm>
              <a:off x="4679" y="2787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Line 90"/>
            <p:cNvSpPr>
              <a:spLocks noChangeShapeType="1"/>
            </p:cNvSpPr>
            <p:nvPr/>
          </p:nvSpPr>
          <p:spPr bwMode="auto">
            <a:xfrm flipV="1">
              <a:off x="4679" y="2808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Rectangle 91"/>
            <p:cNvSpPr>
              <a:spLocks noChangeArrowheads="1"/>
            </p:cNvSpPr>
            <p:nvPr/>
          </p:nvSpPr>
          <p:spPr bwMode="auto">
            <a:xfrm>
              <a:off x="3924" y="2804"/>
              <a:ext cx="79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Rectangle 92"/>
            <p:cNvSpPr>
              <a:spLocks noChangeArrowheads="1"/>
            </p:cNvSpPr>
            <p:nvPr/>
          </p:nvSpPr>
          <p:spPr bwMode="auto">
            <a:xfrm>
              <a:off x="4635" y="2801"/>
              <a:ext cx="16" cy="1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Line 93"/>
            <p:cNvSpPr>
              <a:spLocks noChangeShapeType="1"/>
            </p:cNvSpPr>
            <p:nvPr/>
          </p:nvSpPr>
          <p:spPr bwMode="auto">
            <a:xfrm>
              <a:off x="4679" y="2863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Line 94"/>
            <p:cNvSpPr>
              <a:spLocks noChangeShapeType="1"/>
            </p:cNvSpPr>
            <p:nvPr/>
          </p:nvSpPr>
          <p:spPr bwMode="auto">
            <a:xfrm flipV="1">
              <a:off x="4679" y="2885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Rectangle 95"/>
            <p:cNvSpPr>
              <a:spLocks noChangeArrowheads="1"/>
            </p:cNvSpPr>
            <p:nvPr/>
          </p:nvSpPr>
          <p:spPr bwMode="auto">
            <a:xfrm>
              <a:off x="4706" y="2881"/>
              <a:ext cx="1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Freeform 96"/>
            <p:cNvSpPr>
              <a:spLocks/>
            </p:cNvSpPr>
            <p:nvPr/>
          </p:nvSpPr>
          <p:spPr bwMode="auto">
            <a:xfrm>
              <a:off x="3861" y="2932"/>
              <a:ext cx="186" cy="60"/>
            </a:xfrm>
            <a:custGeom>
              <a:avLst/>
              <a:gdLst>
                <a:gd name="T0" fmla="*/ 0 w 287"/>
                <a:gd name="T1" fmla="*/ 30 h 102"/>
                <a:gd name="T2" fmla="*/ 93 w 287"/>
                <a:gd name="T3" fmla="*/ 0 h 102"/>
                <a:gd name="T4" fmla="*/ 186 w 287"/>
                <a:gd name="T5" fmla="*/ 30 h 102"/>
                <a:gd name="T6" fmla="*/ 93 w 287"/>
                <a:gd name="T7" fmla="*/ 60 h 102"/>
                <a:gd name="T8" fmla="*/ 0 w 287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02">
                  <a:moveTo>
                    <a:pt x="0" y="51"/>
                  </a:moveTo>
                  <a:lnTo>
                    <a:pt x="143" y="0"/>
                  </a:lnTo>
                  <a:lnTo>
                    <a:pt x="287" y="51"/>
                  </a:lnTo>
                  <a:lnTo>
                    <a:pt x="143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Line 97"/>
            <p:cNvSpPr>
              <a:spLocks noChangeShapeType="1"/>
            </p:cNvSpPr>
            <p:nvPr/>
          </p:nvSpPr>
          <p:spPr bwMode="auto">
            <a:xfrm>
              <a:off x="3501" y="3279"/>
              <a:ext cx="7" cy="57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Rectangle 98"/>
            <p:cNvSpPr>
              <a:spLocks noChangeArrowheads="1"/>
            </p:cNvSpPr>
            <p:nvPr/>
          </p:nvSpPr>
          <p:spPr bwMode="auto">
            <a:xfrm>
              <a:off x="4862" y="3278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47,66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1" name="Rectangle 99"/>
            <p:cNvSpPr>
              <a:spLocks noChangeArrowheads="1"/>
            </p:cNvSpPr>
            <p:nvPr/>
          </p:nvSpPr>
          <p:spPr bwMode="auto">
            <a:xfrm>
              <a:off x="4862" y="3356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21,17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2" name="Rectangle 100"/>
            <p:cNvSpPr>
              <a:spLocks noChangeArrowheads="1"/>
            </p:cNvSpPr>
            <p:nvPr/>
          </p:nvSpPr>
          <p:spPr bwMode="auto">
            <a:xfrm>
              <a:off x="4862" y="3433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15,73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3" name="Rectangle 101"/>
            <p:cNvSpPr>
              <a:spLocks noChangeArrowheads="1"/>
            </p:cNvSpPr>
            <p:nvPr/>
          </p:nvSpPr>
          <p:spPr bwMode="auto">
            <a:xfrm>
              <a:off x="4897" y="35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4,46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4" name="Rectangle 102"/>
            <p:cNvSpPr>
              <a:spLocks noChangeArrowheads="1"/>
            </p:cNvSpPr>
            <p:nvPr/>
          </p:nvSpPr>
          <p:spPr bwMode="auto">
            <a:xfrm>
              <a:off x="4897" y="358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4,04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5" name="Rectangle 103"/>
            <p:cNvSpPr>
              <a:spLocks noChangeArrowheads="1"/>
            </p:cNvSpPr>
            <p:nvPr/>
          </p:nvSpPr>
          <p:spPr bwMode="auto">
            <a:xfrm>
              <a:off x="4897" y="3667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3,88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6" name="Rectangle 104"/>
            <p:cNvSpPr>
              <a:spLocks noChangeArrowheads="1"/>
            </p:cNvSpPr>
            <p:nvPr/>
          </p:nvSpPr>
          <p:spPr bwMode="auto">
            <a:xfrm>
              <a:off x="4897" y="3744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3,07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7" name="Rectangle 105"/>
            <p:cNvSpPr>
              <a:spLocks noChangeArrowheads="1"/>
            </p:cNvSpPr>
            <p:nvPr/>
          </p:nvSpPr>
          <p:spPr bwMode="auto">
            <a:xfrm>
              <a:off x="3287" y="3316"/>
              <a:ext cx="32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8" name="Rectangle 106"/>
            <p:cNvSpPr>
              <a:spLocks noChangeArrowheads="1"/>
            </p:cNvSpPr>
            <p:nvPr/>
          </p:nvSpPr>
          <p:spPr bwMode="auto">
            <a:xfrm>
              <a:off x="3417" y="3289"/>
              <a:ext cx="66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9" name="Rectangle 107"/>
            <p:cNvSpPr>
              <a:spLocks noChangeArrowheads="1"/>
            </p:cNvSpPr>
            <p:nvPr/>
          </p:nvSpPr>
          <p:spPr bwMode="auto">
            <a:xfrm>
              <a:off x="3010" y="3393"/>
              <a:ext cx="49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0" name="Rectangle 108"/>
            <p:cNvSpPr>
              <a:spLocks noChangeArrowheads="1"/>
            </p:cNvSpPr>
            <p:nvPr/>
          </p:nvSpPr>
          <p:spPr bwMode="auto">
            <a:xfrm>
              <a:off x="3233" y="3377"/>
              <a:ext cx="45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1" name="Rectangle 109"/>
            <p:cNvSpPr>
              <a:spLocks noChangeArrowheads="1"/>
            </p:cNvSpPr>
            <p:nvPr/>
          </p:nvSpPr>
          <p:spPr bwMode="auto">
            <a:xfrm>
              <a:off x="3374" y="3472"/>
              <a:ext cx="57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2" name="Rectangle 110"/>
            <p:cNvSpPr>
              <a:spLocks noChangeArrowheads="1"/>
            </p:cNvSpPr>
            <p:nvPr/>
          </p:nvSpPr>
          <p:spPr bwMode="auto">
            <a:xfrm>
              <a:off x="3639" y="3457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Rectangle 111"/>
            <p:cNvSpPr>
              <a:spLocks noChangeArrowheads="1"/>
            </p:cNvSpPr>
            <p:nvPr/>
          </p:nvSpPr>
          <p:spPr bwMode="auto">
            <a:xfrm>
              <a:off x="3006" y="3549"/>
              <a:ext cx="10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Rectangle 112"/>
            <p:cNvSpPr>
              <a:spLocks noChangeArrowheads="1"/>
            </p:cNvSpPr>
            <p:nvPr/>
          </p:nvSpPr>
          <p:spPr bwMode="auto">
            <a:xfrm>
              <a:off x="3532" y="3543"/>
              <a:ext cx="21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Rectangle 113"/>
            <p:cNvSpPr>
              <a:spLocks noChangeArrowheads="1"/>
            </p:cNvSpPr>
            <p:nvPr/>
          </p:nvSpPr>
          <p:spPr bwMode="auto">
            <a:xfrm>
              <a:off x="2907" y="3627"/>
              <a:ext cx="112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Rectangle 114"/>
            <p:cNvSpPr>
              <a:spLocks noChangeArrowheads="1"/>
            </p:cNvSpPr>
            <p:nvPr/>
          </p:nvSpPr>
          <p:spPr bwMode="auto">
            <a:xfrm>
              <a:off x="3460" y="3621"/>
              <a:ext cx="19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Rectangle 115"/>
            <p:cNvSpPr>
              <a:spLocks noChangeArrowheads="1"/>
            </p:cNvSpPr>
            <p:nvPr/>
          </p:nvSpPr>
          <p:spPr bwMode="auto">
            <a:xfrm>
              <a:off x="3150" y="3704"/>
              <a:ext cx="1151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8" name="Rectangle 116"/>
            <p:cNvSpPr>
              <a:spLocks noChangeArrowheads="1"/>
            </p:cNvSpPr>
            <p:nvPr/>
          </p:nvSpPr>
          <p:spPr bwMode="auto">
            <a:xfrm>
              <a:off x="3715" y="3699"/>
              <a:ext cx="20" cy="1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Line 117"/>
            <p:cNvSpPr>
              <a:spLocks noChangeShapeType="1"/>
            </p:cNvSpPr>
            <p:nvPr/>
          </p:nvSpPr>
          <p:spPr bwMode="auto">
            <a:xfrm>
              <a:off x="4693" y="3764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Line 118"/>
            <p:cNvSpPr>
              <a:spLocks noChangeShapeType="1"/>
            </p:cNvSpPr>
            <p:nvPr/>
          </p:nvSpPr>
          <p:spPr bwMode="auto">
            <a:xfrm flipV="1">
              <a:off x="4693" y="3786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Rectangle 119"/>
            <p:cNvSpPr>
              <a:spLocks noChangeArrowheads="1"/>
            </p:cNvSpPr>
            <p:nvPr/>
          </p:nvSpPr>
          <p:spPr bwMode="auto">
            <a:xfrm>
              <a:off x="4334" y="3783"/>
              <a:ext cx="39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Freeform 120"/>
            <p:cNvSpPr>
              <a:spLocks/>
            </p:cNvSpPr>
            <p:nvPr/>
          </p:nvSpPr>
          <p:spPr bwMode="auto">
            <a:xfrm>
              <a:off x="3392" y="3832"/>
              <a:ext cx="227" cy="63"/>
            </a:xfrm>
            <a:custGeom>
              <a:avLst/>
              <a:gdLst>
                <a:gd name="T0" fmla="*/ 0 w 351"/>
                <a:gd name="T1" fmla="*/ 32 h 103"/>
                <a:gd name="T2" fmla="*/ 114 w 351"/>
                <a:gd name="T3" fmla="*/ 0 h 103"/>
                <a:gd name="T4" fmla="*/ 227 w 351"/>
                <a:gd name="T5" fmla="*/ 32 h 103"/>
                <a:gd name="T6" fmla="*/ 114 w 351"/>
                <a:gd name="T7" fmla="*/ 63 h 103"/>
                <a:gd name="T8" fmla="*/ 0 w 351"/>
                <a:gd name="T9" fmla="*/ 3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03">
                  <a:moveTo>
                    <a:pt x="0" y="52"/>
                  </a:moveTo>
                  <a:lnTo>
                    <a:pt x="176" y="0"/>
                  </a:lnTo>
                  <a:lnTo>
                    <a:pt x="351" y="52"/>
                  </a:lnTo>
                  <a:lnTo>
                    <a:pt x="176" y="103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Rectangle 121"/>
            <p:cNvSpPr>
              <a:spLocks noChangeArrowheads="1"/>
            </p:cNvSpPr>
            <p:nvPr/>
          </p:nvSpPr>
          <p:spPr bwMode="auto">
            <a:xfrm rot="-5400000">
              <a:off x="2464" y="1112"/>
              <a:ext cx="44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Quality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4" name="Rectangle 122"/>
            <p:cNvSpPr>
              <a:spLocks noChangeArrowheads="1"/>
            </p:cNvSpPr>
            <p:nvPr/>
          </p:nvSpPr>
          <p:spPr bwMode="auto">
            <a:xfrm rot="-5400000">
              <a:off x="2418" y="2369"/>
              <a:ext cx="53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Duration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5" name="Rectangle 123"/>
            <p:cNvSpPr>
              <a:spLocks noChangeArrowheads="1"/>
            </p:cNvSpPr>
            <p:nvPr/>
          </p:nvSpPr>
          <p:spPr bwMode="auto">
            <a:xfrm rot="-5400000">
              <a:off x="2512" y="3423"/>
              <a:ext cx="34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Effort</a:t>
              </a:r>
              <a:endParaRPr lang="en-US" sz="1600">
                <a:latin typeface="Arial" charset="0"/>
              </a:endParaRPr>
            </a:p>
          </p:txBody>
        </p:sp>
      </p:grpSp>
      <p:sp>
        <p:nvSpPr>
          <p:cNvPr id="7172" name="Text Box 124"/>
          <p:cNvSpPr txBox="1">
            <a:spLocks noChangeArrowheads="1"/>
          </p:cNvSpPr>
          <p:nvPr/>
        </p:nvSpPr>
        <p:spPr bwMode="auto">
          <a:xfrm>
            <a:off x="1426234" y="1184275"/>
            <a:ext cx="2163763" cy="489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600" b="1" dirty="0">
                <a:latin typeface="Arial" charset="0"/>
              </a:rPr>
              <a:t>Effects on: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b="1" dirty="0">
                <a:latin typeface="Arial" charset="0"/>
              </a:rPr>
              <a:t> Quality: Agreement among studies that PP leads to a medium-sized increase in quality.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endParaRPr lang="en-US" sz="1600" b="1" dirty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b="1" dirty="0">
                <a:latin typeface="Arial" charset="0"/>
              </a:rPr>
              <a:t>Duration: Overall, PP has a medium-sized reduction of the time to deliver the finished product, although studies are mixed</a:t>
            </a:r>
            <a:r>
              <a:rPr lang="en-GB" sz="1600" b="1" dirty="0">
                <a:latin typeface="Arial" charset="0"/>
              </a:rPr>
              <a:t>.</a:t>
            </a:r>
          </a:p>
          <a:p>
            <a:pPr algn="l">
              <a:spcBef>
                <a:spcPct val="20000"/>
              </a:spcBef>
            </a:pPr>
            <a:endParaRPr lang="en-GB" sz="1600" b="1" dirty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GB" sz="1600" b="1" dirty="0">
                <a:latin typeface="Arial" charset="0"/>
              </a:rPr>
              <a:t>Effort: There’s a medium-sized negative effect, shown by all but one study.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429182" name="Rectangle 126"/>
          <p:cNvSpPr>
            <a:spLocks noChangeArrowheads="1"/>
          </p:cNvSpPr>
          <p:nvPr/>
        </p:nvSpPr>
        <p:spPr bwMode="auto">
          <a:xfrm>
            <a:off x="1447800" y="242273"/>
            <a:ext cx="6324600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 results</a:t>
            </a:r>
            <a:endParaRPr lang="en-US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74" name="Text Box 127"/>
          <p:cNvSpPr txBox="1">
            <a:spLocks noChangeArrowheads="1"/>
          </p:cNvSpPr>
          <p:nvPr/>
        </p:nvSpPr>
        <p:spPr bwMode="auto">
          <a:xfrm>
            <a:off x="0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Dybå</a:t>
            </a:r>
            <a:r>
              <a:rPr lang="en-US" sz="1000" b="1" dirty="0">
                <a:latin typeface="Arial" charset="0"/>
              </a:rPr>
              <a:t>, T., </a:t>
            </a:r>
            <a:r>
              <a:rPr lang="en-US" sz="1000" b="1" dirty="0" err="1">
                <a:latin typeface="Arial" charset="0"/>
              </a:rPr>
              <a:t>Arisholm</a:t>
            </a:r>
            <a:r>
              <a:rPr lang="en-US" sz="1000" b="1" dirty="0">
                <a:latin typeface="Arial" charset="0"/>
              </a:rPr>
              <a:t>, E., </a:t>
            </a:r>
            <a:r>
              <a:rPr lang="en-US" sz="1000" b="1" dirty="0" err="1">
                <a:latin typeface="Arial" charset="0"/>
              </a:rPr>
              <a:t>Sjøberg</a:t>
            </a:r>
            <a:r>
              <a:rPr lang="en-US" sz="1000" b="1" dirty="0">
                <a:latin typeface="Arial" charset="0"/>
              </a:rPr>
              <a:t>, D. I. K., </a:t>
            </a:r>
            <a:r>
              <a:rPr lang="en-US" sz="1000" b="1" dirty="0" err="1">
                <a:latin typeface="Arial" charset="0"/>
              </a:rPr>
              <a:t>Hannay</a:t>
            </a:r>
            <a:r>
              <a:rPr lang="en-US" sz="1000" b="1" dirty="0">
                <a:latin typeface="Arial" charset="0"/>
              </a:rPr>
              <a:t>, J., and Shull, F., “Are Two Heads Better than One? On the Effectiveness of Pair Programming,” IEEE Software, vol. 24, no. 6, pp. 12-15, November/December 2007.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3630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Study of </a:t>
            </a:r>
            <a:r>
              <a:rPr lang="en-US" sz="2400" b="1" dirty="0" err="1" smtClean="0">
                <a:solidFill>
                  <a:schemeClr val="tx1"/>
                </a:solidFill>
              </a:rPr>
              <a:t>reqts</a:t>
            </a:r>
            <a:r>
              <a:rPr lang="en-US" sz="2400" b="1" dirty="0" smtClean="0">
                <a:solidFill>
                  <a:schemeClr val="tx1"/>
                </a:solidFill>
              </a:rPr>
              <a:t> elicitation techniques, </a:t>
            </a:r>
            <a:r>
              <a:rPr lang="en-US" sz="2400" b="1" dirty="0" err="1" smtClean="0">
                <a:solidFill>
                  <a:schemeClr val="tx1"/>
                </a:solidFill>
              </a:rPr>
              <a:t>Dieste</a:t>
            </a:r>
            <a:r>
              <a:rPr lang="en-US" sz="2400" b="1" dirty="0" smtClean="0">
                <a:solidFill>
                  <a:schemeClr val="tx1"/>
                </a:solidFill>
              </a:rPr>
              <a:t> et al.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Systematic review of literature, w/ quality rating of studies to remove less trustable ones.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30 studies over 20 years of research</a:t>
            </a:r>
          </a:p>
          <a:p>
            <a:pPr eaLnBrk="1" hangingPunct="1"/>
            <a:r>
              <a:rPr lang="en-US" smtClean="0">
                <a:latin typeface="Arial" charset="0"/>
              </a:rPr>
              <a:t>Data: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A sparse matrix of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43 different techniques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50 variables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Converted to a denser matrix of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7 types of techniques (interviews, questionnaires, contrived techniques, …)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8 types of variables (time spent, number of reqts elicited, quality of reqts, …)</a:t>
            </a:r>
            <a:endParaRPr lang="en-US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990F705-9EEB-426F-827C-F5625548D72A}" type="slidenum">
              <a:rPr lang="en-US" sz="1400"/>
              <a:pPr eaLnBrk="1" hangingPunct="1"/>
              <a:t>62</a:t>
            </a:fld>
            <a:endParaRPr lang="en-US" sz="14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9472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800" b="1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Selected findings include: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Regardless of experience, interviews with some structure are more effective than completely unstructured ones.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Sorting techniques are less effective than interviews.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Introspective techniques (e.g. protocol analysis) are less effective than other types.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Interviews were not always the most efficient techniques.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To elicit specialized types of knowledge, complement interviews with techniques that produce specialized models </a:t>
            </a:r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FDF5CED-2735-4431-96D6-6CF9707D7D08}" type="slidenum">
              <a:rPr lang="en-US" sz="1400"/>
              <a:pPr eaLnBrk="1" hangingPunct="1"/>
              <a:t>63</a:t>
            </a:fld>
            <a:endParaRPr lang="en-US" sz="1400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232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Study of website trust (Miller et al.) &amp; </a:t>
            </a:r>
            <a:br>
              <a:rPr lang="en-US" sz="24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Study of developer motivation (Hall et al.)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Two studies, similar in terms of methodology: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Review literature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Understand which studies identified the same factors as influencing the dependent variable (</a:t>
            </a:r>
            <a:r>
              <a:rPr lang="en-US" i="1" dirty="0" smtClean="0">
                <a:latin typeface="Arial" charset="0"/>
              </a:rPr>
              <a:t>coding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Construct a model of “most influential” factors &amp; their interactions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Trust in e-commerce sites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114 studies found =&gt; 28 relevant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Motivation of software developers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519 papers =&gt; 92 relevant studies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909AC7E-8C79-480A-BEA1-07205A6BFA2D}" type="slidenum">
              <a:rPr lang="en-US" sz="1400"/>
              <a:pPr eaLnBrk="1" hangingPunct="1"/>
              <a:t>64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9915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Factors in website trust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5A8D695-C6D4-4716-A739-970C510E9300}" type="slidenum">
              <a:rPr lang="en-US" sz="1400"/>
              <a:pPr eaLnBrk="1" hangingPunct="1"/>
              <a:t>65</a:t>
            </a:fld>
            <a:endParaRPr lang="en-US" sz="140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868680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7"/>
          <p:cNvGrpSpPr>
            <a:grpSpLocks/>
          </p:cNvGrpSpPr>
          <p:nvPr/>
        </p:nvGrpSpPr>
        <p:grpSpPr bwMode="auto">
          <a:xfrm>
            <a:off x="990600" y="4191000"/>
            <a:ext cx="4267200" cy="1316038"/>
            <a:chOff x="2340" y="8820"/>
            <a:chExt cx="4320" cy="1260"/>
          </a:xfrm>
          <a:solidFill>
            <a:srgbClr val="FFC000"/>
          </a:solidFill>
        </p:grpSpPr>
        <p:sp>
          <p:nvSpPr>
            <p:cNvPr id="11270" name="Rectangle 8"/>
            <p:cNvSpPr>
              <a:spLocks noChangeArrowheads="1"/>
            </p:cNvSpPr>
            <p:nvPr/>
          </p:nvSpPr>
          <p:spPr bwMode="auto">
            <a:xfrm>
              <a:off x="2340" y="9360"/>
              <a:ext cx="900" cy="3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altLang="ja-JP" sz="1200">
                  <a:ea typeface="MS Mincho" pitchFamily="49" charset="-128"/>
                </a:rPr>
                <a:t>TAM</a:t>
              </a:r>
              <a:endParaRPr lang="en-US"/>
            </a:p>
          </p:txBody>
        </p:sp>
        <p:sp>
          <p:nvSpPr>
            <p:cNvPr id="11271" name="Rectangle 9"/>
            <p:cNvSpPr>
              <a:spLocks noChangeArrowheads="1"/>
            </p:cNvSpPr>
            <p:nvPr/>
          </p:nvSpPr>
          <p:spPr bwMode="auto">
            <a:xfrm>
              <a:off x="5760" y="9720"/>
              <a:ext cx="900" cy="3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altLang="ja-JP" sz="1200" dirty="0">
                  <a:ea typeface="MS Mincho" pitchFamily="49" charset="-128"/>
                </a:rPr>
                <a:t>BCI</a:t>
              </a:r>
              <a:endParaRPr lang="en-US" dirty="0"/>
            </a:p>
          </p:txBody>
        </p:sp>
        <p:sp>
          <p:nvSpPr>
            <p:cNvPr id="11272" name="Line 10"/>
            <p:cNvSpPr>
              <a:spLocks noChangeShapeType="1"/>
            </p:cNvSpPr>
            <p:nvPr/>
          </p:nvSpPr>
          <p:spPr bwMode="auto">
            <a:xfrm flipV="1">
              <a:off x="2700" y="8820"/>
              <a:ext cx="0" cy="54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Line 11"/>
            <p:cNvSpPr>
              <a:spLocks noChangeShapeType="1"/>
            </p:cNvSpPr>
            <p:nvPr/>
          </p:nvSpPr>
          <p:spPr bwMode="auto">
            <a:xfrm flipV="1">
              <a:off x="6120" y="8820"/>
              <a:ext cx="0" cy="90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82128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582706"/>
            <a:ext cx="5102225" cy="78889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Factors in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developer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motivation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A973125-3FD7-4FCB-B83F-F8900562FC4C}" type="slidenum">
              <a:rPr lang="en-US" sz="1400"/>
              <a:pPr eaLnBrk="1" hangingPunct="1"/>
              <a:t>66</a:t>
            </a:fld>
            <a:endParaRPr lang="en-US" sz="1400"/>
          </a:p>
        </p:txBody>
      </p:sp>
      <p:sp>
        <p:nvSpPr>
          <p:cNvPr id="12292" name="Rectangle 10"/>
          <p:cNvSpPr>
            <a:spLocks noChangeArrowheads="1"/>
          </p:cNvSpPr>
          <p:nvPr/>
        </p:nvSpPr>
        <p:spPr bwMode="auto">
          <a:xfrm>
            <a:off x="0" y="1033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22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07959110"/>
              </p:ext>
            </p:extLst>
          </p:nvPr>
        </p:nvGraphicFramePr>
        <p:xfrm>
          <a:off x="4572000" y="1976752"/>
          <a:ext cx="4367213" cy="4881248"/>
        </p:xfrm>
        <a:graphic>
          <a:graphicData uri="http://schemas.openxmlformats.org/presentationml/2006/ole">
            <p:oleObj spid="_x0000_s105480" r:id="rId4" imgW="4038600" imgH="452120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4426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Systematic review of the literature to understand the depth of evidence for one specific practice, Model-Based Testing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202 realistic candidates =&gt; 85 relevant papers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71 distinct approaches (!)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Small minority of papers relied on experimentation or experience to demonstrate why the approaches were beneficial – interesting insight as to state of the practice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C1C270D-D572-4A15-97D0-0F5D709B119C}" type="slidenum">
              <a:rPr lang="en-US" sz="1400"/>
              <a:pPr eaLnBrk="1" hangingPunct="1"/>
              <a:t>67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5763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graphicFrame>
        <p:nvGraphicFramePr>
          <p:cNvPr id="439386" name="Group 90"/>
          <p:cNvGraphicFramePr>
            <a:graphicFrameLocks noGrp="1"/>
          </p:cNvGraphicFramePr>
          <p:nvPr>
            <p:ph type="tbl" idx="1"/>
          </p:nvPr>
        </p:nvGraphicFramePr>
        <p:xfrm>
          <a:off x="685800" y="1676400"/>
          <a:ext cx="7772400" cy="4302125"/>
        </p:xfrm>
        <a:graphic>
          <a:graphicData uri="http://schemas.openxmlformats.org/drawingml/2006/table">
            <a:tbl>
              <a:tblPr/>
              <a:tblGrid>
                <a:gridCol w="2984500"/>
                <a:gridCol w="1341438"/>
                <a:gridCol w="1341437"/>
                <a:gridCol w="984250"/>
                <a:gridCol w="1120775"/>
              </a:tblGrid>
              <a:tr h="514426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Type of evidence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Number of papers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1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UML-based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Non-UML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Percent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Speculation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Proof of concept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Experience report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Experimentation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3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52400" y="6275294"/>
            <a:ext cx="990600" cy="36512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B97233E-A783-41FB-BBAF-57626EA1C5ED}" type="slidenum">
              <a:rPr lang="en-US" sz="1400"/>
              <a:pPr eaLnBrk="1" hangingPunct="1"/>
              <a:t>68</a:t>
            </a:fld>
            <a:endParaRPr lang="en-US" sz="1400"/>
          </a:p>
        </p:txBody>
      </p:sp>
      <p:sp>
        <p:nvSpPr>
          <p:cNvPr id="14340" name="Rectangle 91"/>
          <p:cNvSpPr>
            <a:spLocks noChangeArrowheads="1"/>
          </p:cNvSpPr>
          <p:nvPr/>
        </p:nvSpPr>
        <p:spPr bwMode="auto">
          <a:xfrm>
            <a:off x="6172200" y="2971800"/>
            <a:ext cx="762000" cy="3124200"/>
          </a:xfrm>
          <a:prstGeom prst="rect">
            <a:avLst/>
          </a:prstGeom>
          <a:solidFill>
            <a:srgbClr val="CCFFCC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6038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Aggregating across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Can yield more robust, more “interesting” results not tethered to a specific context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Helps identify basic principles in SE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Exacerbates the problem with getting empirical results when they can most be relevant to developers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Can take a lot of work, yet produce unclear results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87382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Data &amp; Knowledge Sharing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8129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Rationale for why we would do this: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Make the cost of replication lower – enable more data to be collected on an issue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more detail about experiment that was done – assist in better replications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40666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Issues related to replications: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Keep too much the same and you run the risk of repeating biases and errors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Vary too much and its not clear the same issue is really being tested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42165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Examples of ESE repositories</a:t>
            </a:r>
          </a:p>
          <a:p>
            <a:pPr lvl="1"/>
            <a:r>
              <a:rPr lang="en-US" i="1" dirty="0" err="1" smtClean="0">
                <a:solidFill>
                  <a:srgbClr val="FF0000"/>
                </a:solidFill>
              </a:rPr>
              <a:t>CeBASE</a:t>
            </a:r>
            <a:r>
              <a:rPr lang="en-US" i="1" dirty="0" smtClean="0">
                <a:solidFill>
                  <a:srgbClr val="FF0000"/>
                </a:solidFill>
              </a:rPr>
              <a:t>: </a:t>
            </a:r>
            <a:r>
              <a:rPr lang="en-US" i="1" dirty="0" err="1" smtClean="0">
                <a:solidFill>
                  <a:srgbClr val="FF0000"/>
                </a:solidFill>
              </a:rPr>
              <a:t>Fraunhofer</a:t>
            </a:r>
            <a:r>
              <a:rPr lang="en-US" i="1" dirty="0" smtClean="0">
                <a:solidFill>
                  <a:srgbClr val="FF0000"/>
                </a:solidFill>
              </a:rPr>
              <a:t>, UMD, USC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inspections, COTS, 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PROMISE: WVU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defects, 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SIR: UNL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testing…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03977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Info on PROMISE?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74</a:t>
            </a:fld>
            <a:r>
              <a:rPr lang="en-US" smtClean="0"/>
              <a:t> of 47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279667"/>
              </p:ext>
            </p:extLst>
          </p:nvPr>
        </p:nvGraphicFramePr>
        <p:xfrm>
          <a:off x="4156364" y="3886200"/>
          <a:ext cx="4495800" cy="2525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332096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Lessons Learned about ESE repositories</a:t>
            </a: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– It’s useful to have an annual conference to discuss.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– Not being hypothesis-driven is a blessing and a curse. Lowers the barrier of entry.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and CEBASE – The server architecture is not trivial! Survivability of the data is important. (Maybe something like Dreamweaver can do this now – Also automatically updates the links if I move the content around.)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CEBASE – Can’t predefine context. Can’t pre-limit hypotheses.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75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07468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Enable reuse and cheaper experiments =&gt; more data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Allow studies to build upon each other’s results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Make more and larger datasets publicly available for re-analysis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…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Not free: Somebody has to maintain them. Maintenance != research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89500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3716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Future Visions:</a:t>
            </a:r>
            <a:br>
              <a:rPr lang="en-US" sz="7200" dirty="0" smtClean="0"/>
            </a:br>
            <a:r>
              <a:rPr lang="en-US" sz="7200" dirty="0" smtClean="0"/>
              <a:t>Where does empirical SE research go next?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1440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Direct Connections to Data Sources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79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100458" name="Document" r:id="rId3" imgW="5638592" imgH="3187583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100459" name="Document" r:id="rId3" imgW="5663992" imgH="1181057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80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101430" name="Document" r:id="rId4" imgW="3035188" imgH="2603404" progId="Word.Document.12">
              <p:link updateAutomatic="1"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81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102454" name="Document" r:id="rId3" imgW="6629156" imgH="3835259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82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103478" name="Document" r:id="rId4" imgW="2971691" imgH="2895493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524000"/>
            <a:ext cx="7167284" cy="4751294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2400" dirty="0" smtClean="0"/>
              <a:t>Key issue: dimensionality reduction</a:t>
            </a:r>
          </a:p>
          <a:p>
            <a:pPr>
              <a:spcBef>
                <a:spcPts val="1000"/>
              </a:spcBef>
            </a:pPr>
            <a:r>
              <a:rPr lang="en-US" sz="2400" dirty="0" smtClean="0"/>
              <a:t>In some domains, can be done in linear time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  <a:buNone/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r>
              <a:rPr lang="en-US" sz="2400" dirty="0" smtClean="0"/>
              <a:t>Use standard data miners, applied to top 100 terms in each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83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3819525" cy="239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Picture 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133" y="2667000"/>
            <a:ext cx="4110067" cy="29404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Faster Scientific Publishing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773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“Letters,” not “Pubs”?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New publishing model we described in CRI proposal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940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Dealing with Privacy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8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Schemes for Privacy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to share data without giving away too much?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Talk about data mining across trusted enclaves, etc.?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027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Soon: PI in a Box?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88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757" y="1524000"/>
            <a:ext cx="7018290" cy="5334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2015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10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for EMSE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Claes </a:t>
            </a:r>
            <a:r>
              <a:rPr lang="en-US" i="1" dirty="0" err="1">
                <a:solidFill>
                  <a:srgbClr val="FF0000"/>
                </a:solidFill>
              </a:rPr>
              <a:t>Wohlin’s</a:t>
            </a:r>
            <a:r>
              <a:rPr lang="en-US" i="1" dirty="0">
                <a:solidFill>
                  <a:srgbClr val="FF0000"/>
                </a:solidFill>
              </a:rPr>
              <a:t> textbook</a:t>
            </a:r>
          </a:p>
          <a:p>
            <a:r>
              <a:rPr lang="en-US" i="1" dirty="0">
                <a:solidFill>
                  <a:srgbClr val="FF0000"/>
                </a:solidFill>
              </a:rPr>
              <a:t>Shull, Singer, and </a:t>
            </a:r>
            <a:r>
              <a:rPr lang="en-US" i="1" dirty="0" err="1">
                <a:solidFill>
                  <a:srgbClr val="FF0000"/>
                </a:solidFill>
              </a:rPr>
              <a:t>Sjoberg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ISERN – support community; bibliography, …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EMSE Journal</a:t>
            </a:r>
          </a:p>
          <a:p>
            <a:r>
              <a:rPr lang="en-US" i="1" dirty="0">
                <a:solidFill>
                  <a:srgbClr val="FF0000"/>
                </a:solidFill>
              </a:rPr>
              <a:t>ESEM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4098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/>
            </a:r>
            <a:br>
              <a:rPr lang="en-US" sz="13000" dirty="0" smtClean="0"/>
            </a:br>
            <a:r>
              <a:rPr lang="en-US" sz="13000" dirty="0" smtClean="0"/>
              <a:t>Details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4724400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Focusing on frequency counts of contrast sets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92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a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93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94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95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 &amp; Resources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2775" y="-3434"/>
            <a:ext cx="7918450" cy="788894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88358" y="785460"/>
            <a:ext cx="7167284" cy="40814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100" dirty="0" smtClean="0"/>
              <a:t>[Ado05]</a:t>
            </a:r>
          </a:p>
          <a:p>
            <a:pPr lvl="1">
              <a:spcBef>
                <a:spcPts val="0"/>
              </a:spcBef>
            </a:pPr>
            <a:r>
              <a:rPr lang="en-US" sz="900" dirty="0" smtClean="0"/>
              <a:t>"</a:t>
            </a:r>
            <a:r>
              <a:rPr lang="en-US" sz="900" dirty="0" smtClean="0"/>
              <a:t>Toward the Next Generation of Recommender Systems: A Survey of the State-of-the-Art and Possible Extensions". </a:t>
            </a:r>
            <a:r>
              <a:rPr lang="en-US" sz="900" dirty="0" err="1" smtClean="0"/>
              <a:t>Gediminas</a:t>
            </a:r>
            <a:r>
              <a:rPr lang="en-US" sz="900" dirty="0" smtClean="0"/>
              <a:t> </a:t>
            </a:r>
            <a:r>
              <a:rPr lang="en-US" sz="900" dirty="0" err="1" smtClean="0"/>
              <a:t>Adomavicius</a:t>
            </a:r>
            <a:r>
              <a:rPr lang="en-US" sz="900" dirty="0" smtClean="0"/>
              <a:t> and Alexander </a:t>
            </a:r>
            <a:r>
              <a:rPr lang="en-US" sz="900" dirty="0" err="1" smtClean="0"/>
              <a:t>Tuzhilin</a:t>
            </a:r>
            <a:r>
              <a:rPr lang="en-US" sz="900" dirty="0" smtClean="0"/>
              <a:t>. 2005.  IEEE Trans. on </a:t>
            </a:r>
            <a:r>
              <a:rPr lang="en-US" sz="900" dirty="0" err="1" smtClean="0"/>
              <a:t>Knowl</a:t>
            </a:r>
            <a:r>
              <a:rPr lang="en-US" sz="900" dirty="0" smtClean="0"/>
              <a:t>. and Data Eng. 17, 6 (June 2005), 734-749. </a:t>
            </a:r>
            <a:endParaRPr lang="en-US" sz="9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</a:t>
            </a:r>
            <a:r>
              <a:rPr lang="en-US" sz="1100" dirty="0" smtClean="0"/>
              <a:t>Bell06]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“Looking for bugs in all the right places”, Robert M. Bell, Thomas J. </a:t>
            </a:r>
            <a:r>
              <a:rPr lang="en-US" sz="1100" dirty="0" err="1" smtClean="0"/>
              <a:t>Ostrand</a:t>
            </a:r>
            <a:r>
              <a:rPr lang="en-US" sz="1100" dirty="0" smtClean="0"/>
              <a:t>, Elaine J. </a:t>
            </a:r>
            <a:r>
              <a:rPr lang="en-US" sz="1100" dirty="0" err="1" smtClean="0"/>
              <a:t>Weyuker</a:t>
            </a:r>
            <a:r>
              <a:rPr lang="en-US" sz="1100" dirty="0" smtClean="0"/>
              <a:t>:. ISSTA 2006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[Boehm00] 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“Software Cost Estimation with COCOMO II”  Barry W. Boehm, Chris </a:t>
            </a:r>
            <a:r>
              <a:rPr lang="en-US" sz="1100" dirty="0" err="1" smtClean="0"/>
              <a:t>Abts</a:t>
            </a:r>
            <a:r>
              <a:rPr lang="en-US" sz="1100" dirty="0" smtClean="0"/>
              <a:t>, A. Winsor Brown, </a:t>
            </a:r>
            <a:r>
              <a:rPr lang="en-US" sz="1100" dirty="0" err="1" smtClean="0"/>
              <a:t>Sunita</a:t>
            </a:r>
            <a:r>
              <a:rPr lang="en-US" sz="1100" dirty="0" smtClean="0"/>
              <a:t> </a:t>
            </a:r>
            <a:r>
              <a:rPr lang="en-US" sz="1100" dirty="0" err="1" smtClean="0"/>
              <a:t>Chulani</a:t>
            </a:r>
            <a:r>
              <a:rPr lang="en-US" sz="1100" dirty="0" smtClean="0"/>
              <a:t>, Bradford K. Clark, Ellis Horowitz, Ray </a:t>
            </a:r>
            <a:r>
              <a:rPr lang="en-US" sz="1100" dirty="0" err="1" smtClean="0"/>
              <a:t>Madachy</a:t>
            </a:r>
            <a:r>
              <a:rPr lang="en-US" sz="1100" dirty="0" smtClean="0"/>
              <a:t>, Donald J. </a:t>
            </a:r>
            <a:r>
              <a:rPr lang="en-US" sz="1100" dirty="0" err="1" smtClean="0"/>
              <a:t>Reifer</a:t>
            </a:r>
            <a:r>
              <a:rPr lang="en-US" sz="1100" dirty="0" smtClean="0"/>
              <a:t>, and Bert </a:t>
            </a:r>
            <a:r>
              <a:rPr lang="en-US" sz="1100" dirty="0" err="1" smtClean="0"/>
              <a:t>Steece</a:t>
            </a:r>
            <a:r>
              <a:rPr lang="en-US" sz="1100" dirty="0" smtClean="0"/>
              <a:t>. 2000. </a:t>
            </a:r>
            <a:r>
              <a:rPr lang="en-US" sz="1100" i="1" dirty="0" smtClean="0"/>
              <a:t>Prentice Hall</a:t>
            </a:r>
            <a:endParaRPr lang="en-US" sz="11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[Easterbrook07] 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“Selecting Empirical Methods for Software Engineering Research” Steve Easterbrook, Janice Singer, Margaret-Anne Storey, Daniela Damian, in [Shull07]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[Guo10]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“Characterizing and predicting which bugs get </a:t>
            </a:r>
            <a:r>
              <a:rPr lang="en-US" sz="1100" dirty="0" err="1" smtClean="0"/>
              <a:t>ﬁxed</a:t>
            </a:r>
            <a:r>
              <a:rPr lang="en-US" sz="1100" dirty="0" smtClean="0"/>
              <a:t>: An empirical study of Microsoft Windows” P. J. </a:t>
            </a:r>
            <a:r>
              <a:rPr lang="en-US" sz="1100" dirty="0" err="1" smtClean="0"/>
              <a:t>Guo</a:t>
            </a:r>
            <a:r>
              <a:rPr lang="en-US" sz="1100" dirty="0" smtClean="0"/>
              <a:t>, T. Zimmermann, N. </a:t>
            </a:r>
            <a:r>
              <a:rPr lang="en-US" sz="1100" dirty="0" err="1" smtClean="0"/>
              <a:t>Nagappan</a:t>
            </a:r>
            <a:r>
              <a:rPr lang="en-US" sz="1100" dirty="0" smtClean="0"/>
              <a:t>, and M. Brendan. In Proceedings of the 32nd International Conference on Software Engineering, pages 495–504, May 2010. 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[Koc11]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"Exploiting the Essential Assumptions of Analogy-Based Effort Estimation”, </a:t>
            </a:r>
            <a:r>
              <a:rPr lang="en-US" sz="1100" dirty="0" err="1" smtClean="0"/>
              <a:t>Ekrem</a:t>
            </a:r>
            <a:r>
              <a:rPr lang="en-US" sz="1100" dirty="0" smtClean="0"/>
              <a:t> </a:t>
            </a:r>
            <a:r>
              <a:rPr lang="en-US" sz="1100" dirty="0" err="1" smtClean="0"/>
              <a:t>Kocaguneli</a:t>
            </a:r>
            <a:r>
              <a:rPr lang="en-US" sz="1100" dirty="0" smtClean="0"/>
              <a:t>, Tim Menzies, </a:t>
            </a:r>
            <a:r>
              <a:rPr lang="en-US" sz="1100" dirty="0" err="1" smtClean="0"/>
              <a:t>Ayse</a:t>
            </a:r>
            <a:r>
              <a:rPr lang="en-US" sz="1100" dirty="0" smtClean="0"/>
              <a:t> </a:t>
            </a:r>
            <a:r>
              <a:rPr lang="en-US" sz="1100" dirty="0" err="1" smtClean="0"/>
              <a:t>Bener</a:t>
            </a:r>
            <a:r>
              <a:rPr lang="en-US" sz="1100" dirty="0" smtClean="0"/>
              <a:t>, Jacky W. Keung,  IEEE Transactions on Software Engineering, 2011, to appear</a:t>
            </a:r>
            <a:endParaRPr lang="en-US" sz="11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[Ma03]</a:t>
            </a:r>
          </a:p>
          <a:p>
            <a:pPr lvl="1">
              <a:spcBef>
                <a:spcPts val="0"/>
              </a:spcBef>
            </a:pPr>
            <a:r>
              <a:rPr lang="en-US" sz="900" dirty="0" smtClean="0"/>
              <a:t>“Recovering </a:t>
            </a:r>
            <a:r>
              <a:rPr lang="en-US" sz="900" dirty="0" smtClean="0"/>
              <a:t>documentation-to-source-code traceability links using latent semantic </a:t>
            </a:r>
            <a:r>
              <a:rPr lang="en-US" sz="900" dirty="0" smtClean="0"/>
              <a:t>indexing”. </a:t>
            </a:r>
            <a:r>
              <a:rPr lang="en-US" sz="900" dirty="0" err="1" smtClean="0"/>
              <a:t>Andrian</a:t>
            </a:r>
            <a:r>
              <a:rPr lang="en-US" sz="900" dirty="0" smtClean="0"/>
              <a:t> Marcus and Jonathan I. </a:t>
            </a:r>
            <a:r>
              <a:rPr lang="en-US" sz="900" dirty="0" err="1" smtClean="0"/>
              <a:t>Maletic</a:t>
            </a:r>
            <a:r>
              <a:rPr lang="en-US" sz="900" dirty="0" smtClean="0"/>
              <a:t>.    In </a:t>
            </a:r>
            <a:r>
              <a:rPr lang="en-US" sz="900" i="1" dirty="0" smtClean="0"/>
              <a:t>Proceedings of the 25th International Conference on Software Engineering (ICSE '03), 2003</a:t>
            </a:r>
            <a:endParaRPr lang="en-US" sz="9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</a:t>
            </a:r>
            <a:r>
              <a:rPr lang="en-US" sz="1100" dirty="0" smtClean="0"/>
              <a:t>Me07]</a:t>
            </a:r>
          </a:p>
          <a:p>
            <a:pPr lvl="1">
              <a:spcBef>
                <a:spcPts val="0"/>
              </a:spcBef>
            </a:pPr>
            <a:r>
              <a:rPr lang="en-US" sz="900" dirty="0" smtClean="0"/>
              <a:t>"Data Mining Static Code Attributes to Learn Defect Predictors" by Tim Menzies and Jeremy Greenwald and Art Frank. IEEE Transactions on Software Engineering January 2007</a:t>
            </a:r>
            <a:r>
              <a:rPr lang="en-US" sz="900" b="1" dirty="0" smtClean="0"/>
              <a:t> </a:t>
            </a:r>
            <a:r>
              <a:rPr lang="en-US" sz="900" b="1" dirty="0" smtClean="0"/>
              <a:t> </a:t>
            </a:r>
            <a:endParaRPr lang="en-US" sz="9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1200" dirty="0" smtClean="0"/>
              <a:t>[Perry04]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“Case Studies for Software Engineers</a:t>
            </a:r>
            <a:r>
              <a:rPr lang="en-US" sz="1200" b="1" dirty="0" smtClean="0"/>
              <a:t>”, </a:t>
            </a:r>
            <a:r>
              <a:rPr lang="en-US" sz="1200" dirty="0" smtClean="0"/>
              <a:t>Dewayne E. Perry, Susan Elliott </a:t>
            </a:r>
            <a:r>
              <a:rPr lang="en-US" sz="1200" dirty="0" err="1" smtClean="0"/>
              <a:t>Sim</a:t>
            </a:r>
            <a:r>
              <a:rPr lang="en-US" sz="1200" dirty="0" smtClean="0"/>
              <a:t>, Steve M. Easterbrook. ICSE’04 tutorial. </a:t>
            </a:r>
            <a:r>
              <a:rPr lang="en-US" sz="1200" dirty="0" smtClean="0">
                <a:hlinkClick r:id="rId2"/>
              </a:rPr>
              <a:t>http://goo.gl/3Iqlv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[Shepperd07]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“Software project economics: a roadmap”. Martin </a:t>
            </a:r>
            <a:r>
              <a:rPr lang="en-US" sz="1200" dirty="0" err="1" smtClean="0"/>
              <a:t>Shepperd</a:t>
            </a:r>
            <a:r>
              <a:rPr lang="en-US" sz="1200" dirty="0" smtClean="0"/>
              <a:t>. 2007.   </a:t>
            </a:r>
            <a:r>
              <a:rPr lang="en-US" sz="1200" i="1" dirty="0" smtClean="0"/>
              <a:t>2007 Future of Software Engineering (FOSE '07). 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[Shnediderman08]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“Science 2.0”,  Ben </a:t>
            </a:r>
            <a:r>
              <a:rPr lang="en-US" sz="1200" dirty="0" err="1" smtClean="0"/>
              <a:t>Shneiderman</a:t>
            </a:r>
            <a:r>
              <a:rPr lang="en-US" sz="1200" dirty="0" smtClean="0"/>
              <a:t>.  Science, 319(7):1349–1350,  March 2008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[Shull07] 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“Guide to Advanced Empirical Software Engineering” Forrest Shull, Janice Singer, Dag I.K. </a:t>
            </a:r>
            <a:r>
              <a:rPr lang="en-US" sz="1200" dirty="0" err="1" smtClean="0"/>
              <a:t>Sjoberg</a:t>
            </a:r>
            <a:r>
              <a:rPr lang="en-US" sz="1200" dirty="0" smtClean="0"/>
              <a:t> (</a:t>
            </a:r>
            <a:r>
              <a:rPr lang="en-US" sz="1200" dirty="0" err="1" smtClean="0"/>
              <a:t>eds</a:t>
            </a:r>
            <a:r>
              <a:rPr lang="en-US" sz="1200" dirty="0" smtClean="0"/>
              <a:t>),, Springer-</a:t>
            </a:r>
            <a:r>
              <a:rPr lang="en-US" sz="1200" dirty="0" err="1" smtClean="0"/>
              <a:t>Verlag</a:t>
            </a:r>
            <a:r>
              <a:rPr lang="en-US" sz="1200" dirty="0" smtClean="0"/>
              <a:t>, 2007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[Thumm09]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Mining exception-handling rules as sequence association rules. Suresh </a:t>
            </a:r>
            <a:r>
              <a:rPr lang="en-US" sz="1200" dirty="0" err="1" smtClean="0"/>
              <a:t>Thummalapenta</a:t>
            </a:r>
            <a:r>
              <a:rPr lang="en-US" sz="1200" dirty="0" smtClean="0"/>
              <a:t> and Tao </a:t>
            </a:r>
            <a:r>
              <a:rPr lang="en-US" sz="1200" dirty="0" err="1" smtClean="0"/>
              <a:t>Xie</a:t>
            </a:r>
            <a:r>
              <a:rPr lang="en-US" sz="1200" dirty="0" smtClean="0"/>
              <a:t>.  In ICSE ’09: Proceedings of the 31st International Conference on Software Engineering, pages 496– 506, Washington, DC, USA, 2009. IEEE Computer Society.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these slides from</a:t>
            </a:r>
          </a:p>
          <a:p>
            <a:pPr lvl="1"/>
            <a:r>
              <a:rPr lang="en-US" dirty="0" smtClean="0"/>
              <a:t>http://tinyurl.com/emse2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102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Extras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Extras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What is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105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7030" t="21624" r="14467" b="9878"/>
          <a:stretch/>
        </p:blipFill>
        <p:spPr bwMode="auto">
          <a:xfrm>
            <a:off x="1296988" y="1690228"/>
            <a:ext cx="6550025" cy="479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27"/>
          <p:cNvSpPr txBox="1">
            <a:spLocks noChangeArrowheads="1"/>
          </p:cNvSpPr>
          <p:nvPr/>
        </p:nvSpPr>
        <p:spPr bwMode="auto">
          <a:xfrm>
            <a:off x="0" y="6640418"/>
            <a:ext cx="9144000" cy="2175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Zelkowitz</a:t>
            </a:r>
            <a:r>
              <a:rPr lang="en-US" sz="1000" b="1" dirty="0">
                <a:latin typeface="Arial" charset="0"/>
              </a:rPr>
              <a:t>, M.V., An update to experimental models for validating computer technology, J. Syst. </a:t>
            </a:r>
            <a:r>
              <a:rPr lang="en-US" sz="1000" b="1" dirty="0" smtClean="0">
                <a:latin typeface="Arial" charset="0"/>
              </a:rPr>
              <a:t>Software (2008</a:t>
            </a:r>
            <a:r>
              <a:rPr lang="en-US" sz="1000" b="1" dirty="0">
                <a:latin typeface="Arial" charset="0"/>
              </a:rPr>
              <a:t>), doi:10.1016/j.jss.2008.06.040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13424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Why Should I Care?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2070100"/>
          </a:xfrm>
        </p:spPr>
        <p:txBody>
          <a:bodyPr>
            <a:normAutofit/>
          </a:bodyPr>
          <a:lstStyle/>
          <a:p>
            <a:r>
              <a:rPr lang="en-US" dirty="0"/>
              <a:t>Zelkowitz’ </a:t>
            </a:r>
            <a:r>
              <a:rPr lang="en-US" dirty="0" smtClean="0"/>
              <a:t>data: </a:t>
            </a:r>
          </a:p>
          <a:p>
            <a:pPr lvl="1"/>
            <a:r>
              <a:rPr lang="en-US" dirty="0" smtClean="0"/>
              <a:t>Strong </a:t>
            </a:r>
            <a:r>
              <a:rPr lang="en-US" dirty="0"/>
              <a:t>trend over time that an increasing % of software engineering papers have an empirical </a:t>
            </a:r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106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2494" t="22204" r="31610" b="14956"/>
          <a:stretch/>
        </p:blipFill>
        <p:spPr bwMode="auto">
          <a:xfrm>
            <a:off x="2381250" y="2817668"/>
            <a:ext cx="4381500" cy="37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27"/>
          <p:cNvSpPr txBox="1">
            <a:spLocks noChangeArrowheads="1"/>
          </p:cNvSpPr>
          <p:nvPr/>
        </p:nvSpPr>
        <p:spPr bwMode="auto">
          <a:xfrm>
            <a:off x="0" y="6640418"/>
            <a:ext cx="9144000" cy="2175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Zelkowitz</a:t>
            </a:r>
            <a:r>
              <a:rPr lang="en-US" sz="1000" b="1" dirty="0">
                <a:latin typeface="Arial" charset="0"/>
              </a:rPr>
              <a:t>, M.V., An update to experimental models for validating computer technology, J. Syst. </a:t>
            </a:r>
            <a:r>
              <a:rPr lang="en-US" sz="1000" b="1" dirty="0" smtClean="0">
                <a:latin typeface="Arial" charset="0"/>
              </a:rPr>
              <a:t>Software (2008</a:t>
            </a:r>
            <a:r>
              <a:rPr lang="en-US" sz="1000" b="1" dirty="0">
                <a:latin typeface="Arial" charset="0"/>
              </a:rPr>
              <a:t>), doi:10.1016/j.jss.2008.06.040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7615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107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108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crowd sourcing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63000" y="6059753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109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056625" y="22057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04907" y="27421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3634579" y="15984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686233" y="15307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8165" y="16568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#1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456667" y="14478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#2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027361" y="19182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#3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067630" y="35773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42137" y="41137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3645584" y="29700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TextBox 28"/>
          <p:cNvSpPr txBox="1"/>
          <p:nvPr/>
        </p:nvSpPr>
        <p:spPr>
          <a:xfrm>
            <a:off x="2697238" y="29023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4009170" y="30284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#4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467672" y="28194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#5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038366" y="32898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#6</a:t>
            </a:r>
            <a:endParaRPr lang="en-US" sz="1600" dirty="0"/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3040636" y="493694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88918" y="5486400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618590" y="432971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TextBox 36"/>
          <p:cNvSpPr txBox="1"/>
          <p:nvPr/>
        </p:nvSpPr>
        <p:spPr>
          <a:xfrm>
            <a:off x="2670244" y="426198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3982176" y="438812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#7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5440678" y="417903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#8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7011372" y="464948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#9</a:t>
            </a:r>
            <a:endParaRPr 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12775" y="1995446"/>
            <a:ext cx="161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Company#1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" y="3144527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35825" y="4571698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#3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077680" y="5791200"/>
            <a:ext cx="6999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DM, we could recognize that e.g.  1=4=7</a:t>
            </a:r>
          </a:p>
          <a:p>
            <a:pPr>
              <a:buFont typeface="Arial"/>
              <a:buChar char="•"/>
            </a:pPr>
            <a:r>
              <a:rPr lang="en-US" dirty="0" smtClean="0"/>
              <a:t>	i.e. when some “new” situation has happened before</a:t>
            </a:r>
          </a:p>
          <a:p>
            <a:pPr>
              <a:buFont typeface="Arial"/>
              <a:buChar char="•"/>
            </a:pPr>
            <a:r>
              <a:rPr lang="en-US" dirty="0" smtClean="0"/>
              <a:t>     So we’d know what experience base to exploit</a:t>
            </a:r>
          </a:p>
        </p:txBody>
      </p:sp>
      <p:pic>
        <p:nvPicPr>
          <p:cNvPr id="43" name="Picture 42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981700"/>
            <a:ext cx="914400" cy="68580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Questions.</a:t>
            </a:r>
            <a:br>
              <a:rPr lang="en-US" dirty="0" smtClean="0"/>
            </a:br>
            <a:r>
              <a:rPr lang="en-US" dirty="0" smtClean="0"/>
              <a:t>How to handle….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32012" y="2332037"/>
            <a:ext cx="3863788" cy="4068763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Anonymization</a:t>
            </a:r>
            <a:endParaRPr lang="en-US" sz="2000" dirty="0" smtClean="0"/>
          </a:p>
          <a:p>
            <a:pPr lvl="1"/>
            <a:r>
              <a:rPr lang="en-US" dirty="0" smtClean="0"/>
              <a:t>Make data public, without revealing private data </a:t>
            </a:r>
          </a:p>
          <a:p>
            <a:r>
              <a:rPr lang="en-US" sz="2000" dirty="0" smtClean="0"/>
              <a:t>Volume of data </a:t>
            </a:r>
          </a:p>
          <a:p>
            <a:pPr lvl="1"/>
            <a:r>
              <a:rPr lang="en-US" dirty="0" smtClean="0"/>
              <a:t>Especially if working from “raw” project artifacts</a:t>
            </a:r>
          </a:p>
          <a:p>
            <a:pPr lvl="1"/>
            <a:r>
              <a:rPr lang="en-US" dirty="0" smtClean="0"/>
              <a:t>Especially if crowd sourcing</a:t>
            </a:r>
          </a:p>
          <a:p>
            <a:r>
              <a:rPr lang="en-US" sz="2000" dirty="0" smtClean="0"/>
              <a:t>Explanation : of complex patterns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61646" y="2332037"/>
            <a:ext cx="3867912" cy="4068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Noise: from dad data collection</a:t>
            </a:r>
          </a:p>
          <a:p>
            <a:r>
              <a:rPr lang="en-US" dirty="0" smtClean="0"/>
              <a:t>Mode recognition</a:t>
            </a:r>
          </a:p>
          <a:p>
            <a:pPr lvl="1"/>
            <a:r>
              <a:rPr lang="en-US" dirty="0" smtClean="0"/>
              <a:t>Is when new is stuff is new, or a a repeat of old stuff</a:t>
            </a:r>
          </a:p>
          <a:p>
            <a:r>
              <a:rPr lang="en-US" dirty="0" smtClean="0"/>
              <a:t>Trust : you did not collect the data  </a:t>
            </a:r>
          </a:p>
          <a:p>
            <a:pPr lvl="1"/>
            <a:r>
              <a:rPr lang="en-US" dirty="0" smtClean="0"/>
              <a:t>Must surround the learners with assessment agents</a:t>
            </a:r>
          </a:p>
          <a:p>
            <a:pPr lvl="2"/>
            <a:r>
              <a:rPr lang="en-US" dirty="0" smtClean="0"/>
              <a:t>Anomaly detectors</a:t>
            </a:r>
          </a:p>
          <a:p>
            <a:pPr lvl="2"/>
            <a:r>
              <a:rPr lang="en-US" dirty="0" smtClean="0"/>
              <a:t>Repair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2151" y="2896426"/>
            <a:ext cx="8511989" cy="14469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Prototypes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4874" y="1600200"/>
            <a:ext cx="8355714" cy="1270752"/>
          </a:xfrm>
        </p:spPr>
        <p:txBody>
          <a:bodyPr/>
          <a:lstStyle/>
          <a:p>
            <a:r>
              <a:rPr lang="en-US" dirty="0" smtClean="0"/>
              <a:t>Bits and pieces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111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924550"/>
            <a:ext cx="990600" cy="74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Contrast set learning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33" y="1589181"/>
            <a:ext cx="4952067" cy="5268819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Minimal contrast set  learning = diagnosis &amp;planning</a:t>
            </a:r>
          </a:p>
          <a:p>
            <a:r>
              <a:rPr lang="en-US" sz="2000" dirty="0" smtClean="0"/>
              <a:t>A decision tree with weighted leaves</a:t>
            </a:r>
          </a:p>
          <a:p>
            <a:pPr lvl="1"/>
            <a:r>
              <a:rPr lang="en-US" sz="1600" dirty="0" smtClean="0"/>
              <a:t>Treatment = decisions that prune branches</a:t>
            </a:r>
          </a:p>
          <a:p>
            <a:pPr lvl="2"/>
            <a:r>
              <a:rPr lang="en-US" sz="1400" dirty="0" smtClean="0"/>
              <a:t>Culls bad weights</a:t>
            </a:r>
          </a:p>
          <a:p>
            <a:pPr lvl="2"/>
            <a:r>
              <a:rPr lang="en-US" sz="1400" dirty="0" smtClean="0"/>
              <a:t>Keeps </a:t>
            </a:r>
            <a:r>
              <a:rPr lang="en-US" sz="1600" dirty="0" smtClean="0"/>
              <a:t> good weights</a:t>
            </a:r>
          </a:p>
          <a:p>
            <a:r>
              <a:rPr lang="en-US" sz="2000" dirty="0" smtClean="0"/>
              <a:t>E.g. Simulator + C4.5 + 10-way</a:t>
            </a:r>
          </a:p>
          <a:p>
            <a:pPr lvl="1"/>
            <a:r>
              <a:rPr lang="en-US" sz="1800" dirty="0" smtClean="0"/>
              <a:t>10 * 1000 node trees</a:t>
            </a:r>
          </a:p>
          <a:p>
            <a:pPr lvl="1"/>
            <a:r>
              <a:rPr lang="en-US" sz="1800" dirty="0" smtClean="0"/>
              <a:t>TAR1: tiny rules: decision on 4 ranges</a:t>
            </a:r>
          </a:p>
          <a:p>
            <a:r>
              <a:rPr lang="en-US" dirty="0" smtClean="0"/>
              <a:t>Why so small?</a:t>
            </a:r>
          </a:p>
          <a:p>
            <a:pPr lvl="1"/>
            <a:r>
              <a:rPr lang="en-US" sz="1800" dirty="0" smtClean="0"/>
              <a:t>Higher decisions prune more branches</a:t>
            </a:r>
          </a:p>
          <a:p>
            <a:pPr lvl="2"/>
            <a:r>
              <a:rPr lang="en-US" sz="1600" dirty="0" smtClean="0"/>
              <a:t>touch fewer nodes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112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16.4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98" y="582706"/>
            <a:ext cx="3440002" cy="5741894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Download : http://tinyurl.com/emse2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Succinct Explanations</a:t>
            </a:r>
            <a:endParaRPr lang="en-US" dirty="0"/>
          </a:p>
        </p:txBody>
      </p:sp>
      <p:pic>
        <p:nvPicPr>
          <p:cNvPr id="5" name="Content Placeholder 4" descr="Picture 7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0"/>
            <a:ext cx="6324600" cy="511462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113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 Learning</a:t>
            </a:r>
            <a:br>
              <a:rPr lang="en-US" dirty="0" smtClean="0"/>
            </a:br>
            <a:r>
              <a:rPr lang="en-US" dirty="0" smtClean="0"/>
              <a:t>(10 years later)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44700"/>
            <a:ext cx="3964642" cy="4081463"/>
          </a:xfrm>
        </p:spPr>
        <p:txBody>
          <a:bodyPr>
            <a:noAutofit/>
          </a:bodyPr>
          <a:lstStyle/>
          <a:p>
            <a:r>
              <a:rPr lang="en-US" sz="1600" dirty="0" smtClean="0"/>
              <a:t>No longer a post-processor to a decision tree learner</a:t>
            </a:r>
          </a:p>
          <a:p>
            <a:pPr lvl="1"/>
            <a:r>
              <a:rPr lang="en-US" sz="1600" dirty="0" smtClean="0"/>
              <a:t>TAR3: Branch pruning operators applied directly to </a:t>
            </a:r>
            <a:r>
              <a:rPr lang="en-US" sz="1600" dirty="0" err="1" smtClean="0"/>
              <a:t>discretized</a:t>
            </a:r>
            <a:r>
              <a:rPr lang="en-US" sz="1600" dirty="0" smtClean="0"/>
              <a:t> data </a:t>
            </a:r>
          </a:p>
          <a:p>
            <a:r>
              <a:rPr lang="en-US" sz="1600" dirty="0" smtClean="0"/>
              <a:t>Summer’09</a:t>
            </a:r>
          </a:p>
          <a:p>
            <a:pPr lvl="1"/>
            <a:r>
              <a:rPr lang="en-US" sz="1600" dirty="0" smtClean="0"/>
              <a:t>Shoot ‘</a:t>
            </a:r>
            <a:r>
              <a:rPr lang="en-US" sz="1600" dirty="0" err="1" smtClean="0"/>
              <a:t>em</a:t>
            </a:r>
            <a:r>
              <a:rPr lang="en-US" sz="1600" dirty="0" smtClean="0"/>
              <a:t> up at NASA AMES </a:t>
            </a:r>
          </a:p>
          <a:p>
            <a:pPr lvl="1"/>
            <a:r>
              <a:rPr lang="en-US" sz="1600" dirty="0" smtClean="0"/>
              <a:t>State-of-the-art numerical optimizer</a:t>
            </a:r>
          </a:p>
          <a:p>
            <a:pPr lvl="1"/>
            <a:r>
              <a:rPr lang="en-US" sz="1600" dirty="0" smtClean="0"/>
              <a:t>TAR3</a:t>
            </a:r>
          </a:p>
          <a:p>
            <a:pPr lvl="2"/>
            <a:r>
              <a:rPr lang="en-US" sz="1400" dirty="0" smtClean="0"/>
              <a:t>Ran 40 times faster</a:t>
            </a:r>
          </a:p>
          <a:p>
            <a:pPr lvl="2"/>
            <a:r>
              <a:rPr lang="en-US" sz="1400" dirty="0" smtClean="0"/>
              <a:t>Generated better solutions</a:t>
            </a:r>
          </a:p>
          <a:p>
            <a:r>
              <a:rPr lang="en-US" sz="1600" dirty="0" smtClean="0"/>
              <a:t>Powerful succinct explanation tool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114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33600"/>
            <a:ext cx="3954768" cy="33782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0170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>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4645025" cy="52688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Recognize when old ideas </a:t>
            </a:r>
            <a:br>
              <a:rPr lang="en-US" dirty="0" smtClean="0"/>
            </a:br>
            <a:r>
              <a:rPr lang="en-US" dirty="0" smtClean="0"/>
              <a:t>are now out-dated</a:t>
            </a:r>
          </a:p>
          <a:p>
            <a:r>
              <a:rPr lang="en-US" dirty="0" smtClean="0"/>
              <a:t>SAWTOOTH: </a:t>
            </a:r>
          </a:p>
          <a:p>
            <a:pPr lvl="1"/>
            <a:r>
              <a:rPr lang="en-US" dirty="0" smtClean="0"/>
              <a:t>read data in “eras” of 100 instances</a:t>
            </a:r>
          </a:p>
          <a:p>
            <a:pPr lvl="1"/>
            <a:r>
              <a:rPr lang="en-US" dirty="0" smtClean="0"/>
              <a:t>Classify all examples as “seen it”</a:t>
            </a:r>
          </a:p>
          <a:p>
            <a:r>
              <a:rPr lang="en-US" dirty="0" smtClean="0"/>
              <a:t>SAWTOOTH1:</a:t>
            </a:r>
          </a:p>
          <a:p>
            <a:pPr lvl="1"/>
            <a:r>
              <a:rPr lang="en-US" dirty="0" smtClean="0"/>
              <a:t>Report average likelihood of examples belong to “seen it”</a:t>
            </a:r>
          </a:p>
          <a:p>
            <a:pPr lvl="1"/>
            <a:r>
              <a:rPr lang="en-US" dirty="0" smtClean="0"/>
              <a:t>Alert if that likelihood drops</a:t>
            </a:r>
          </a:p>
          <a:p>
            <a:r>
              <a:rPr lang="en-US" dirty="0" smtClean="0"/>
              <a:t>SAWTOOTH2:</a:t>
            </a:r>
          </a:p>
          <a:p>
            <a:pPr lvl="1"/>
            <a:r>
              <a:rPr lang="en-US" dirty="0" smtClean="0"/>
              <a:t>Back-end to TAR3</a:t>
            </a:r>
          </a:p>
          <a:p>
            <a:pPr lvl="1"/>
            <a:r>
              <a:rPr lang="en-US" dirty="0" smtClean="0"/>
              <a:t>Track frequency  of contrast sets</a:t>
            </a:r>
          </a:p>
          <a:p>
            <a:pPr lvl="1"/>
            <a:r>
              <a:rPr lang="en-US" dirty="0" smtClean="0"/>
              <a:t>Some uniformity between contrast sets and anomaly detection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115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 descr="Screen shot 2011-01-23 at 7.38.5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113" y="1778000"/>
            <a:ext cx="3142687" cy="43942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77906"/>
            <a:ext cx="7918450" cy="788894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Contrast sets </a:t>
            </a:r>
            <a:r>
              <a:rPr lang="en-US" sz="3200" dirty="0" err="1" smtClean="0">
                <a:sym typeface="Wingdings"/>
              </a:rPr>
              <a:t>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noise management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017494"/>
            <a:ext cx="7542867" cy="4081463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 smtClean="0"/>
              <a:t>CLIFF: post-processor to TAR3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Linear time instance selector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Finds the attribute ranges that change classification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Delete all instances that lack the “power ranges”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116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 descr="Screen shot 2011-01-23 at 7.45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35" y="2971799"/>
            <a:ext cx="2583916" cy="3657600"/>
          </a:xfrm>
          <a:prstGeom prst="rect">
            <a:avLst/>
          </a:prstGeom>
        </p:spPr>
      </p:pic>
      <p:pic>
        <p:nvPicPr>
          <p:cNvPr id="6" name="Picture 5" descr="Screen shot 2011-01-23 at 7.47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712" y="2971800"/>
            <a:ext cx="4437088" cy="36576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dirty="0" smtClean="0"/>
              <a:t> (Industrial) State </a:t>
            </a:r>
            <a:r>
              <a:rPr lang="en-US" dirty="0" smtClean="0"/>
              <a:t>of the Art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228600" y="1511300"/>
            <a:ext cx="7167284" cy="512911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</a:t>
            </a:r>
            <a:r>
              <a:rPr lang="en-US" dirty="0" smtClean="0"/>
              <a:t>data collected, then usually forgotten</a:t>
            </a:r>
          </a:p>
          <a:p>
            <a:r>
              <a:rPr lang="en-US" dirty="0" smtClean="0"/>
              <a:t>Dashboards : visualizations for feature </a:t>
            </a:r>
            <a:br>
              <a:rPr lang="en-US" dirty="0" smtClean="0"/>
            </a:br>
            <a:r>
              <a:rPr lang="en-US" dirty="0" smtClean="0"/>
              <a:t>extraction; intelligence left the user</a:t>
            </a:r>
          </a:p>
          <a:p>
            <a:r>
              <a:rPr lang="en-US" dirty="0" err="1" smtClean="0"/>
              <a:t>MapReduce</a:t>
            </a:r>
            <a:r>
              <a:rPr lang="en-US" dirty="0" smtClean="0"/>
              <a:t>, </a:t>
            </a:r>
            <a:r>
              <a:rPr lang="en-US" dirty="0" err="1" smtClean="0"/>
              <a:t>Hadoop</a:t>
            </a:r>
            <a:r>
              <a:rPr lang="en-US" dirty="0" smtClean="0"/>
              <a:t> et. al : systems </a:t>
            </a:r>
            <a:br>
              <a:rPr lang="en-US" dirty="0" smtClean="0"/>
            </a:br>
            <a:r>
              <a:rPr lang="en-US" dirty="0" smtClean="0"/>
              <a:t>support for massive,  parallel execution.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hadoop.apache.org</a:t>
            </a:r>
            <a:endParaRPr lang="en-US" dirty="0" smtClean="0"/>
          </a:p>
          <a:p>
            <a:pPr lvl="1"/>
            <a:r>
              <a:rPr lang="en-US" dirty="0" smtClean="0"/>
              <a:t>Implements the bus, but no bus drivers</a:t>
            </a:r>
          </a:p>
          <a:p>
            <a:r>
              <a:rPr lang="en-US" dirty="0" smtClean="0"/>
              <a:t>Many SE  data mining publications</a:t>
            </a:r>
          </a:p>
          <a:p>
            <a:pPr lvl="1"/>
            <a:r>
              <a:rPr lang="en-US" dirty="0" smtClean="0"/>
              <a:t>e.g. Bird, </a:t>
            </a:r>
            <a:r>
              <a:rPr lang="en-US" dirty="0" err="1" smtClean="0"/>
              <a:t>Nagappan</a:t>
            </a:r>
            <a:r>
              <a:rPr lang="en-US" dirty="0" smtClean="0"/>
              <a:t>, Zimmermann </a:t>
            </a:r>
            <a:br>
              <a:rPr lang="en-US" dirty="0" smtClean="0"/>
            </a:br>
            <a:r>
              <a:rPr lang="en-US" dirty="0" smtClean="0"/>
              <a:t>and last slide</a:t>
            </a:r>
          </a:p>
          <a:p>
            <a:pPr lvl="1"/>
            <a:r>
              <a:rPr lang="en-US" dirty="0" smtClean="0"/>
              <a:t>But, no agents that recognize when </a:t>
            </a:r>
            <a:br>
              <a:rPr lang="en-US" dirty="0" smtClean="0"/>
            </a:br>
            <a:r>
              <a:rPr lang="en-US" dirty="0" smtClean="0"/>
              <a:t>old models are no longer relevant, </a:t>
            </a:r>
          </a:p>
          <a:p>
            <a:pPr lvl="1"/>
            <a:r>
              <a:rPr lang="en-US" dirty="0" smtClean="0"/>
              <a:t>Or to repair old models using new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117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8583" y="1511300"/>
            <a:ext cx="2667001" cy="223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8583" y="4072667"/>
            <a:ext cx="2667001" cy="6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Picture 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583" y="5036186"/>
            <a:ext cx="2696802" cy="8921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752600"/>
            <a:ext cx="3730625" cy="48878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Many examples, too few labels</a:t>
            </a:r>
          </a:p>
          <a:p>
            <a:r>
              <a:rPr lang="en-US" dirty="0" smtClean="0"/>
              <a:t>Reduce the time required for business users to offer judgment on business cases</a:t>
            </a:r>
          </a:p>
          <a:p>
            <a:r>
              <a:rPr lang="en-US" dirty="0" smtClean="0"/>
              <a:t>Explore the reduced space generated by CLIFF.</a:t>
            </a:r>
          </a:p>
          <a:p>
            <a:pPr lvl="2"/>
            <a:r>
              <a:rPr lang="en-US" dirty="0" smtClean="0"/>
              <a:t>Randomly ample the instances half-way between different classes</a:t>
            </a:r>
          </a:p>
          <a:p>
            <a:r>
              <a:rPr lang="en-US" dirty="0" smtClean="0"/>
              <a:t>Fast (in the reduced space)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118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14600"/>
            <a:ext cx="4343400" cy="228546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931958" y="3352800"/>
            <a:ext cx="1297642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467600" y="34290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7658100" y="3467100"/>
            <a:ext cx="6858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848600" y="36576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Statistical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893981"/>
            <a:ext cx="7918450" cy="488781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Anonymize</a:t>
            </a:r>
            <a:r>
              <a:rPr lang="en-US" sz="2000" dirty="0" smtClean="0"/>
              <a:t> the data: </a:t>
            </a:r>
            <a:r>
              <a:rPr lang="en-US" sz="1800" dirty="0" smtClean="0"/>
              <a:t>Preserving its distributions</a:t>
            </a:r>
          </a:p>
          <a:p>
            <a:r>
              <a:rPr lang="en-US" sz="2000" dirty="0" smtClean="0"/>
              <a:t>For KNN, that means keep the boundaries between classes</a:t>
            </a:r>
          </a:p>
          <a:p>
            <a:pPr lvl="1"/>
            <a:r>
              <a:rPr lang="en-US" sz="1800" dirty="0" smtClean="0"/>
              <a:t>Which we get from CLIFF</a:t>
            </a:r>
          </a:p>
          <a:p>
            <a:r>
              <a:rPr lang="en-US" sz="2000" dirty="0" smtClean="0"/>
              <a:t>Also, CLIFF empties out the instance space</a:t>
            </a:r>
          </a:p>
          <a:p>
            <a:pPr lvl="1"/>
            <a:r>
              <a:rPr lang="en-US" sz="1800" dirty="0" smtClean="0"/>
              <a:t>Leaving us space to synthesize new instances 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119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267200"/>
            <a:ext cx="4343400" cy="228546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334000" y="51054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178514" y="4821982"/>
            <a:ext cx="612486" cy="413741"/>
          </a:xfrm>
          <a:custGeom>
            <a:avLst/>
            <a:gdLst>
              <a:gd name="connsiteX0" fmla="*/ 0 w 612486"/>
              <a:gd name="connsiteY0" fmla="*/ 298278 h 413741"/>
              <a:gd name="connsiteX1" fmla="*/ 211644 w 612486"/>
              <a:gd name="connsiteY1" fmla="*/ 9622 h 413741"/>
              <a:gd name="connsiteX2" fmla="*/ 577212 w 612486"/>
              <a:gd name="connsiteY2" fmla="*/ 240547 h 413741"/>
              <a:gd name="connsiteX3" fmla="*/ 423288 w 612486"/>
              <a:gd name="connsiteY3" fmla="*/ 413741 h 41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486" h="413741">
                <a:moveTo>
                  <a:pt x="0" y="298278"/>
                </a:moveTo>
                <a:cubicBezTo>
                  <a:pt x="57721" y="158761"/>
                  <a:pt x="115442" y="19244"/>
                  <a:pt x="211644" y="9622"/>
                </a:cubicBezTo>
                <a:cubicBezTo>
                  <a:pt x="307846" y="0"/>
                  <a:pt x="541938" y="173194"/>
                  <a:pt x="577212" y="240547"/>
                </a:cubicBezTo>
                <a:cubicBezTo>
                  <a:pt x="612486" y="307900"/>
                  <a:pt x="517887" y="360820"/>
                  <a:pt x="423288" y="413741"/>
                </a:cubicBezTo>
              </a:path>
            </a:pathLst>
          </a:custGeom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4294967295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Download : http://tinyurl.com/emse2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.3|16.9|2.8|19.3|20.4|21.3|30.2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|0.4|0.2|0.2|0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7902</TotalTime>
  <Words>7098</Words>
  <Application>Microsoft Macintosh PowerPoint</Application>
  <PresentationFormat>On-screen Show (4:3)</PresentationFormat>
  <Paragraphs>1328</Paragraphs>
  <Slides>119</Slides>
  <Notes>14</Notes>
  <HiddenSlides>0</HiddenSlides>
  <MMClips>0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6" baseType="lpstr">
      <vt:lpstr>Twilight</vt:lpstr>
      <vt:lpstr>???</vt:lpstr>
      <vt:lpstr>???</vt:lpstr>
      <vt:lpstr>???</vt:lpstr>
      <vt:lpstr>???</vt:lpstr>
      <vt:lpstr>???</vt:lpstr>
      <vt:lpstr>Microsoft Equation</vt:lpstr>
      <vt:lpstr>Empirical Software Engineering, Version 2.0 </vt:lpstr>
      <vt:lpstr>Outline</vt:lpstr>
      <vt:lpstr>About us</vt:lpstr>
      <vt:lpstr>EMSE v2.0 What is it?</vt:lpstr>
      <vt:lpstr>Software is everywhere</vt:lpstr>
      <vt:lpstr>EMSE: What is it?</vt:lpstr>
      <vt:lpstr>What’s the difference?</vt:lpstr>
      <vt:lpstr>Our theme</vt:lpstr>
      <vt:lpstr>EMSE version 2.0: what’s different?</vt:lpstr>
      <vt:lpstr>SE version 2.0: what’s different?</vt:lpstr>
      <vt:lpstr>SE version 2.0: what’s different?</vt:lpstr>
      <vt:lpstr>SE version 2.0: what’s different?</vt:lpstr>
      <vt:lpstr>SE version 2.0: what’s different?</vt:lpstr>
      <vt:lpstr>SE version 2.0: what’s different?</vt:lpstr>
      <vt:lpstr>Science 2.0</vt:lpstr>
      <vt:lpstr>Ben Shneiderman Science 2.0</vt:lpstr>
      <vt:lpstr>EMSE1.0 Case Studies</vt:lpstr>
      <vt:lpstr>Outline</vt:lpstr>
      <vt:lpstr>Case studies</vt:lpstr>
      <vt:lpstr>[Easterbrook07] </vt:lpstr>
      <vt:lpstr>Case studies (assessment)</vt:lpstr>
      <vt:lpstr>Adjusting questions to data</vt:lpstr>
      <vt:lpstr>That old joke</vt:lpstr>
      <vt:lpstr>EMSE1.0 Experiments</vt:lpstr>
      <vt:lpstr>Outline</vt:lpstr>
      <vt:lpstr>TIMM: 3 slides on experiments</vt:lpstr>
      <vt:lpstr>Experiments (assessment)</vt:lpstr>
      <vt:lpstr>EMSE1.0 Literature Studies</vt:lpstr>
      <vt:lpstr>Outline</vt:lpstr>
      <vt:lpstr>TIMM: </vt:lpstr>
      <vt:lpstr>EMSE 2.0 pattern detection  in big and rich datasets</vt:lpstr>
      <vt:lpstr>Outline</vt:lpstr>
      <vt:lpstr>So many applications  of data  mining to SE</vt:lpstr>
      <vt:lpstr>Of course, DM gets  it wrong, sometimes</vt:lpstr>
      <vt:lpstr>Need for adaptive agents</vt:lpstr>
      <vt:lpstr>Data Mining</vt:lpstr>
      <vt:lpstr>Should we use laws  that we can’t explain?</vt:lpstr>
      <vt:lpstr>Five types of theories (Gregor ’06)</vt:lpstr>
      <vt:lpstr>Three kinds of statements (Endres &amp; Rombach’03)</vt:lpstr>
      <vt:lpstr>Research into defect prediction</vt:lpstr>
      <vt:lpstr>Which of these most predict for software defects?</vt:lpstr>
      <vt:lpstr>No common pattern</vt:lpstr>
      <vt:lpstr>Managing Software Development Projects</vt:lpstr>
      <vt:lpstr>Which of these most predict for software development problems?</vt:lpstr>
      <vt:lpstr>Instance-based planner to reduce defects, effort, months  </vt:lpstr>
      <vt:lpstr>But again, no common pattern</vt:lpstr>
      <vt:lpstr>In all these SE experiments</vt:lpstr>
      <vt:lpstr>EMSE2.0 Value Propositions</vt:lpstr>
      <vt:lpstr>Outline</vt:lpstr>
      <vt:lpstr>VBSE</vt:lpstr>
      <vt:lpstr>VBSE</vt:lpstr>
      <vt:lpstr>VBSE</vt:lpstr>
      <vt:lpstr>Related Work:  GQM+Strategies ™</vt:lpstr>
      <vt:lpstr>Related Work: GQM+Strategies ™</vt:lpstr>
      <vt:lpstr>This is hard!</vt:lpstr>
      <vt:lpstr>VBSE</vt:lpstr>
      <vt:lpstr>EMSE2.0 Aggregating Across Studies</vt:lpstr>
      <vt:lpstr>Approaches to Aggregating Studies</vt:lpstr>
      <vt:lpstr>Systematic Review</vt:lpstr>
      <vt:lpstr>Meta-analysis Example: Study of pair programming, Dyba et al.</vt:lpstr>
      <vt:lpstr>Slide 61</vt:lpstr>
      <vt:lpstr>Vote counting and manual aggregation (1) Study of reqts elicitation techniques, Dieste et al.</vt:lpstr>
      <vt:lpstr>Vote counting and manual aggregation (1) </vt:lpstr>
      <vt:lpstr>Vote counting and manual aggregation (2): Study of website trust (Miller et al.) &amp;  Study of developer motivation (Hall et al.) </vt:lpstr>
      <vt:lpstr>Vote counting and manual aggregation (2):  Factors in website trust</vt:lpstr>
      <vt:lpstr>Vote counting and manual aggregation (2): Factors in  developer  motivation</vt:lpstr>
      <vt:lpstr>Dealing with a Lack of Data: Study of MBT, Travassos et al.</vt:lpstr>
      <vt:lpstr>Dealing with a Lack of Data: Study of MBT, Travassos et al.</vt:lpstr>
      <vt:lpstr>Aggregating across Studies</vt:lpstr>
      <vt:lpstr>EMSE2.0 Data &amp; Knowledge Sharing</vt:lpstr>
      <vt:lpstr>Data / Experiment Repositories</vt:lpstr>
      <vt:lpstr>Data / Experiment Repositories</vt:lpstr>
      <vt:lpstr>Data / Experiment Repositories</vt:lpstr>
      <vt:lpstr>Some Info on PROMISE?</vt:lpstr>
      <vt:lpstr>Data / Experiment Repositories</vt:lpstr>
      <vt:lpstr>Data / Experiment Repositories</vt:lpstr>
      <vt:lpstr>Future Visions: Where does empirical SE research go next?</vt:lpstr>
      <vt:lpstr>Direct Connections to Data Sources</vt:lpstr>
      <vt:lpstr>Visual Wiki (“Viki”) concept</vt:lpstr>
      <vt:lpstr>Enterprise Artifacts example</vt:lpstr>
      <vt:lpstr>Various Vikis</vt:lpstr>
      <vt:lpstr>VikiBuilder – generating Vikis</vt:lpstr>
      <vt:lpstr>Text mining</vt:lpstr>
      <vt:lpstr>Faster Scientific Publishing</vt:lpstr>
      <vt:lpstr>“Letters,” not “Pubs”?</vt:lpstr>
      <vt:lpstr>Dealing with Privacy</vt:lpstr>
      <vt:lpstr>Better Schemes for Privacy Protection</vt:lpstr>
      <vt:lpstr>Coming Soon: PI in a Box?</vt:lpstr>
      <vt:lpstr>Questions? Comments?</vt:lpstr>
      <vt:lpstr>Resources for EMSE</vt:lpstr>
      <vt:lpstr> Details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And so…</vt:lpstr>
      <vt:lpstr>We seek industrial partners</vt:lpstr>
      <vt:lpstr>In return, we offer</vt:lpstr>
      <vt:lpstr>References &amp; Resources</vt:lpstr>
      <vt:lpstr>References</vt:lpstr>
      <vt:lpstr>References (more)</vt:lpstr>
      <vt:lpstr>Resources</vt:lpstr>
      <vt:lpstr>Extras</vt:lpstr>
      <vt:lpstr>Extras</vt:lpstr>
      <vt:lpstr>EMSE: What is it?</vt:lpstr>
      <vt:lpstr>EMSE: Why Should I Care?</vt:lpstr>
      <vt:lpstr>Agents for adaptive business intelligence</vt:lpstr>
      <vt:lpstr>Agents for adaptive business intelligence</vt:lpstr>
      <vt:lpstr>If crowd sourcing</vt:lpstr>
      <vt:lpstr>Research Questions. How to handle….</vt:lpstr>
      <vt:lpstr>Prototypes</vt:lpstr>
      <vt:lpstr>Contrast set learning</vt:lpstr>
      <vt:lpstr>Contrast Set Learning  Succinct Explanations</vt:lpstr>
      <vt:lpstr>Contrast Set Learning (10 years later)</vt:lpstr>
      <vt:lpstr>Contrast Set Learning  Anomaly Detection</vt:lpstr>
      <vt:lpstr>Contrast sets  noise management</vt:lpstr>
      <vt:lpstr>The (Industrial) State of the Art</vt:lpstr>
      <vt:lpstr>Contrast Sets  CLIFF  Active Learning</vt:lpstr>
      <vt:lpstr>Contrast sets  CLIFF  Statistical databases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426</cp:revision>
  <cp:lastPrinted>2011-05-10T19:36:20Z</cp:lastPrinted>
  <dcterms:created xsi:type="dcterms:W3CDTF">2011-05-12T00:58:26Z</dcterms:created>
  <dcterms:modified xsi:type="dcterms:W3CDTF">2011-05-12T02:17:31Z</dcterms:modified>
</cp:coreProperties>
</file>