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43" d="100"/>
          <a:sy n="143" d="100"/>
        </p:scale>
        <p:origin x="-125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interSettings" Target="printerSettings/printerSettings1.bin"/><Relationship Id="rId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75CBF-D273-EA4D-8B25-12B69301E9EC}" type="datetimeFigureOut">
              <a:rPr lang="en-US" smtClean="0"/>
              <a:pPr/>
              <a:t>5/9/11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8F9A-8B12-D748-9B50-FFC6AA8010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75CBF-D273-EA4D-8B25-12B69301E9EC}" type="datetimeFigureOut">
              <a:rPr lang="en-US" smtClean="0"/>
              <a:pPr/>
              <a:t>5/9/11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8F9A-8B12-D748-9B50-FFC6AA8010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75CBF-D273-EA4D-8B25-12B69301E9EC}" type="datetimeFigureOut">
              <a:rPr lang="en-US" smtClean="0"/>
              <a:pPr/>
              <a:t>5/9/11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8F9A-8B12-D748-9B50-FFC6AA8010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75CBF-D273-EA4D-8B25-12B69301E9EC}" type="datetimeFigureOut">
              <a:rPr lang="en-US" smtClean="0"/>
              <a:pPr/>
              <a:t>5/9/11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8F9A-8B12-D748-9B50-FFC6AA8010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75CBF-D273-EA4D-8B25-12B69301E9EC}" type="datetimeFigureOut">
              <a:rPr lang="en-US" smtClean="0"/>
              <a:pPr/>
              <a:t>5/9/11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8F9A-8B12-D748-9B50-FFC6AA8010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75CBF-D273-EA4D-8B25-12B69301E9EC}" type="datetimeFigureOut">
              <a:rPr lang="en-US" smtClean="0"/>
              <a:pPr/>
              <a:t>5/9/11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8F9A-8B12-D748-9B50-FFC6AA8010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75CBF-D273-EA4D-8B25-12B69301E9EC}" type="datetimeFigureOut">
              <a:rPr lang="en-US" smtClean="0"/>
              <a:pPr/>
              <a:t>5/9/11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8F9A-8B12-D748-9B50-FFC6AA8010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75CBF-D273-EA4D-8B25-12B69301E9EC}" type="datetimeFigureOut">
              <a:rPr lang="en-US" smtClean="0"/>
              <a:pPr/>
              <a:t>5/9/11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8F9A-8B12-D748-9B50-FFC6AA8010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75CBF-D273-EA4D-8B25-12B69301E9EC}" type="datetimeFigureOut">
              <a:rPr lang="en-US" smtClean="0"/>
              <a:pPr/>
              <a:t>5/9/11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8F9A-8B12-D748-9B50-FFC6AA8010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75CBF-D273-EA4D-8B25-12B69301E9EC}" type="datetimeFigureOut">
              <a:rPr lang="en-US" smtClean="0"/>
              <a:pPr/>
              <a:t>5/9/11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8F9A-8B12-D748-9B50-FFC6AA8010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75CBF-D273-EA4D-8B25-12B69301E9EC}" type="datetimeFigureOut">
              <a:rPr lang="en-US" smtClean="0"/>
              <a:pPr/>
              <a:t>5/9/11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8F9A-8B12-D748-9B50-FFC6AA8010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75CBF-D273-EA4D-8B25-12B69301E9EC}" type="datetimeFigureOut">
              <a:rPr lang="en-US" smtClean="0"/>
              <a:pPr/>
              <a:t>5/9/11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C8F9A-8B12-D748-9B50-FFC6AA8010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263478"/>
            <a:ext cx="8407400" cy="23369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26347" y="387715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 flipH="1" flipV="1">
            <a:off x="8072023" y="3565697"/>
            <a:ext cx="550627" cy="221728"/>
          </a:xfrm>
          <a:prstGeom prst="line">
            <a:avLst/>
          </a:prstGeom>
          <a:ln w="635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479940" y="3876051"/>
            <a:ext cx="375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C’   </a:t>
            </a:r>
            <a:endParaRPr lang="en-US" dirty="0"/>
          </a:p>
        </p:txBody>
      </p:sp>
      <p:cxnSp>
        <p:nvCxnSpPr>
          <p:cNvPr id="15" name="Straight Connector 14"/>
          <p:cNvCxnSpPr>
            <a:stCxn id="14" idx="0"/>
          </p:cNvCxnSpPr>
          <p:nvPr/>
        </p:nvCxnSpPr>
        <p:spPr>
          <a:xfrm rot="16200000" flipV="1">
            <a:off x="7336383" y="3544806"/>
            <a:ext cx="474803" cy="187687"/>
          </a:xfrm>
          <a:prstGeom prst="line">
            <a:avLst/>
          </a:prstGeom>
          <a:ln w="635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690219" y="3867676"/>
            <a:ext cx="43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C’’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 rot="5400000" flipH="1" flipV="1">
            <a:off x="5796962" y="3452276"/>
            <a:ext cx="550626" cy="448570"/>
          </a:xfrm>
          <a:prstGeom prst="line">
            <a:avLst/>
          </a:prstGeom>
          <a:ln w="635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7</Words>
  <Application>Microsoft Macintosh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 </vt:lpstr>
    </vt:vector>
  </TitlesOfParts>
  <Company>West Virginia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Tim Menzies</dc:creator>
  <cp:lastModifiedBy>Tim Menzies</cp:lastModifiedBy>
  <cp:revision>2</cp:revision>
  <dcterms:created xsi:type="dcterms:W3CDTF">2011-05-09T17:14:31Z</dcterms:created>
  <dcterms:modified xsi:type="dcterms:W3CDTF">2011-05-09T17:16:07Z</dcterms:modified>
</cp:coreProperties>
</file>