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-96" y="-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C96D0-A9F4-BD42-BE14-365C0B44F931}" type="datetimeFigureOut">
              <a:rPr lang="en-US" smtClean="0"/>
              <a:t>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9DEE6-D865-E542-A537-990185FC963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056606" y="1294606"/>
            <a:ext cx="3319727" cy="28311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1943100" y="1297513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2856706" y="1180306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2858294" y="1296719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771900" y="1179512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3772694" y="1296719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4686300" y="1179512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4687888" y="1179512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687094" y="1297513"/>
            <a:ext cx="228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926168" y="1386417"/>
            <a:ext cx="30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Left Brace 24"/>
          <p:cNvSpPr/>
          <p:nvPr/>
        </p:nvSpPr>
        <p:spPr>
          <a:xfrm rot="5400000">
            <a:off x="3137960" y="714373"/>
            <a:ext cx="624412" cy="508001"/>
          </a:xfrm>
          <a:prstGeom prst="leftBrace">
            <a:avLst>
              <a:gd name="adj1" fmla="val 8333"/>
              <a:gd name="adj2" fmla="val 52128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840574" y="306919"/>
            <a:ext cx="122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1.25 .. 1.75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746255" y="1968500"/>
            <a:ext cx="4042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To change bins, values in </a:t>
            </a:r>
            <a:r>
              <a:rPr lang="en-US" i="1" u="sng" dirty="0" smtClean="0"/>
              <a:t>this </a:t>
            </a:r>
            <a:r>
              <a:rPr lang="en-US" i="1" dirty="0" smtClean="0"/>
              <a:t>range </a:t>
            </a:r>
            <a:br>
              <a:rPr lang="en-US" i="1" dirty="0" smtClean="0"/>
            </a:br>
            <a:r>
              <a:rPr lang="en-US" i="1" dirty="0" smtClean="0"/>
              <a:t>must change by more than B/4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10800000">
            <a:off x="3439583" y="1375833"/>
            <a:ext cx="846668" cy="69850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808795" y="1380072"/>
            <a:ext cx="30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754920" y="1384310"/>
            <a:ext cx="30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626964" y="1356799"/>
            <a:ext cx="30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435531" y="1138786"/>
            <a:ext cx="30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26</Words>
  <Application>Microsoft Macintosh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1</cp:revision>
  <dcterms:created xsi:type="dcterms:W3CDTF">2011-02-06T19:08:28Z</dcterms:created>
  <dcterms:modified xsi:type="dcterms:W3CDTF">2011-02-06T19:22:04Z</dcterms:modified>
</cp:coreProperties>
</file>