
<file path=[Content_Types].xml><?xml version="1.0" encoding="utf-8"?>
<Types xmlns="http://schemas.openxmlformats.org/package/2006/content-types"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4.xml" ContentType="application/vnd.openxmlformats-officedocument.presentationml.slideLayout+xml"/>
  <Override PartName="/docProps/core.xml" ContentType="application/vnd.openxmlformats-package.core-properties+xml"/>
  <Override PartName="/ppt/slideLayouts/slideLayout2.xml" ContentType="application/vnd.openxmlformats-officedocument.presentationml.slideLayout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Default Extension="xml" ContentType="application/xml"/>
  <Override PartName="/ppt/viewProps.xml" ContentType="application/vnd.openxmlformats-officedocument.presentationml.viewProps+xml"/>
  <Override PartName="/ppt/slideLayouts/slideLayout1.xml" ContentType="application/vnd.openxmlformats-officedocument.presentationml.slideLayout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6.xml" ContentType="application/vnd.openxmlformats-officedocument.presentationml.slideLayout+xml"/>
  <Default Extension="bin" ContentType="application/vnd.openxmlformats-officedocument.presentationml.printerSettings"/>
  <Override PartName="/ppt/presentation.xml" ContentType="application/vnd.openxmlformats-officedocument.presentationml.presentation.main+xml"/>
  <Override PartName="/docProps/app.xml" ContentType="application/vnd.openxmlformats-officedocument.extended-properties+xml"/>
  <Default Extension="rels" ContentType="application/vnd.openxmlformats-package.relationships+xml"/>
  <Override PartName="/ppt/slideLayouts/slideLayout7.xml" ContentType="application/vnd.openxmlformats-officedocument.presentationml.slideLayout+xml"/>
  <Override PartName="/ppt/presProps.xml" ContentType="application/vnd.openxmlformats-officedocument.presentationml.presProps+xml"/>
  <Default Extension="jpeg" ContentType="image/jpeg"/>
  <Override PartName="/ppt/slideLayouts/slideLayout3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10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aveSubsetFonts="1" autoCompressPictures="0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normalViewPr>
    <p:restoredLeft sz="15642" autoAdjust="0"/>
    <p:restoredTop sz="94695" autoAdjust="0"/>
  </p:normalViewPr>
  <p:slideViewPr>
    <p:cSldViewPr snapToGrid="0" snapToObjects="1">
      <p:cViewPr>
        <p:scale>
          <a:sx n="400" d="100"/>
          <a:sy n="400" d="100"/>
        </p:scale>
        <p:origin x="4704" y="98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4" Type="http://schemas.openxmlformats.org/officeDocument/2006/relationships/presProps" Target="presProps.xml"/><Relationship Id="rId5" Type="http://schemas.openxmlformats.org/officeDocument/2006/relationships/viewProps" Target="viewProps.xml"/><Relationship Id="rId7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printerSettings" Target="printerSettings/printerSettings1.bin"/><Relationship Id="rId6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2E6C8C-E2FD-5C41-8B2C-CDF776EC4078}" type="datetimeFigureOut">
              <a:rPr lang="en-US" smtClean="0"/>
              <a:t>2/28/11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A32FDD-ACF8-8C4B-A90D-808A66CE32F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2E6C8C-E2FD-5C41-8B2C-CDF776EC4078}" type="datetimeFigureOut">
              <a:rPr lang="en-US" smtClean="0"/>
              <a:t>2/28/11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A32FDD-ACF8-8C4B-A90D-808A66CE32F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2E6C8C-E2FD-5C41-8B2C-CDF776EC4078}" type="datetimeFigureOut">
              <a:rPr lang="en-US" smtClean="0"/>
              <a:t>2/28/11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A32FDD-ACF8-8C4B-A90D-808A66CE32F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2E6C8C-E2FD-5C41-8B2C-CDF776EC4078}" type="datetimeFigureOut">
              <a:rPr lang="en-US" smtClean="0"/>
              <a:t>2/28/11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A32FDD-ACF8-8C4B-A90D-808A66CE32F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2E6C8C-E2FD-5C41-8B2C-CDF776EC4078}" type="datetimeFigureOut">
              <a:rPr lang="en-US" smtClean="0"/>
              <a:t>2/28/11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A32FDD-ACF8-8C4B-A90D-808A66CE32F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2E6C8C-E2FD-5C41-8B2C-CDF776EC4078}" type="datetimeFigureOut">
              <a:rPr lang="en-US" smtClean="0"/>
              <a:t>2/28/11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A32FDD-ACF8-8C4B-A90D-808A66CE32F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2E6C8C-E2FD-5C41-8B2C-CDF776EC4078}" type="datetimeFigureOut">
              <a:rPr lang="en-US" smtClean="0"/>
              <a:t>2/28/11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A32FDD-ACF8-8C4B-A90D-808A66CE32F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2E6C8C-E2FD-5C41-8B2C-CDF776EC4078}" type="datetimeFigureOut">
              <a:rPr lang="en-US" smtClean="0"/>
              <a:t>2/28/11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A32FDD-ACF8-8C4B-A90D-808A66CE32F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2E6C8C-E2FD-5C41-8B2C-CDF776EC4078}" type="datetimeFigureOut">
              <a:rPr lang="en-US" smtClean="0"/>
              <a:t>2/28/11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A32FDD-ACF8-8C4B-A90D-808A66CE32F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2E6C8C-E2FD-5C41-8B2C-CDF776EC4078}" type="datetimeFigureOut">
              <a:rPr lang="en-US" smtClean="0"/>
              <a:t>2/28/11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A32FDD-ACF8-8C4B-A90D-808A66CE32F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2E6C8C-E2FD-5C41-8B2C-CDF776EC4078}" type="datetimeFigureOut">
              <a:rPr lang="en-US" smtClean="0"/>
              <a:t>2/28/11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A32FDD-ACF8-8C4B-A90D-808A66CE32F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4" Type="http://schemas.openxmlformats.org/officeDocument/2006/relationships/slideLayout" Target="../slideLayouts/slideLayout4.xml"/><Relationship Id="rId10" Type="http://schemas.openxmlformats.org/officeDocument/2006/relationships/slideLayout" Target="../slideLayouts/slideLayout10.xml"/><Relationship Id="rId5" Type="http://schemas.openxmlformats.org/officeDocument/2006/relationships/slideLayout" Target="../slideLayouts/slideLayout5.xml"/><Relationship Id="rId7" Type="http://schemas.openxmlformats.org/officeDocument/2006/relationships/slideLayout" Target="../slideLayouts/slideLayout7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9" Type="http://schemas.openxmlformats.org/officeDocument/2006/relationships/slideLayout" Target="../slideLayouts/slideLayout9.xml"/><Relationship Id="rId3" Type="http://schemas.openxmlformats.org/officeDocument/2006/relationships/slideLayout" Target="../slideLayouts/slideLayout3.xml"/><Relationship Id="rId6" Type="http://schemas.openxmlformats.org/officeDocument/2006/relationships/slideLayout" Target="../slideLayouts/slideLayout6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42E6C8C-E2FD-5C41-8B2C-CDF776EC4078}" type="datetimeFigureOut">
              <a:rPr lang="en-US" smtClean="0"/>
              <a:t>2/28/11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A32FDD-ACF8-8C4B-A90D-808A66CE32F9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cxnSp>
        <p:nvCxnSpPr>
          <p:cNvPr id="5" name="Straight Connector 4"/>
          <p:cNvCxnSpPr/>
          <p:nvPr/>
        </p:nvCxnSpPr>
        <p:spPr>
          <a:xfrm rot="5400000" flipH="1" flipV="1">
            <a:off x="1847244" y="1211572"/>
            <a:ext cx="843652" cy="8881"/>
          </a:xfrm>
          <a:prstGeom prst="line">
            <a:avLst/>
          </a:prstGeom>
          <a:ln>
            <a:solidFill>
              <a:schemeClr val="tx1"/>
            </a:solidFill>
            <a:tailEnd type="triangle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/>
          <p:cNvCxnSpPr/>
          <p:nvPr/>
        </p:nvCxnSpPr>
        <p:spPr>
          <a:xfrm>
            <a:off x="2273511" y="1625140"/>
            <a:ext cx="914733" cy="1588"/>
          </a:xfrm>
          <a:prstGeom prst="line">
            <a:avLst/>
          </a:prstGeom>
          <a:ln>
            <a:solidFill>
              <a:schemeClr val="tx1"/>
            </a:solidFill>
            <a:tailEnd type="triangle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Oval 7"/>
          <p:cNvSpPr/>
          <p:nvPr/>
        </p:nvSpPr>
        <p:spPr>
          <a:xfrm>
            <a:off x="2420508" y="945237"/>
            <a:ext cx="88809" cy="88805"/>
          </a:xfrm>
          <a:prstGeom prst="ellipse">
            <a:avLst/>
          </a:prstGeom>
          <a:solidFill>
            <a:srgbClr val="008000"/>
          </a:solidFill>
          <a:ln>
            <a:solidFill>
              <a:srgbClr val="008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val 8"/>
          <p:cNvSpPr/>
          <p:nvPr/>
        </p:nvSpPr>
        <p:spPr>
          <a:xfrm>
            <a:off x="2483200" y="1093370"/>
            <a:ext cx="88809" cy="88805"/>
          </a:xfrm>
          <a:prstGeom prst="ellipse">
            <a:avLst/>
          </a:prstGeom>
          <a:solidFill>
            <a:srgbClr val="008000"/>
          </a:solidFill>
          <a:ln>
            <a:solidFill>
              <a:srgbClr val="008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2420508" y="1217682"/>
            <a:ext cx="64008" cy="64008"/>
          </a:xfrm>
          <a:prstGeom prst="ellipse">
            <a:avLst/>
          </a:prstGeom>
          <a:solidFill>
            <a:srgbClr val="008000"/>
          </a:solidFill>
          <a:ln>
            <a:solidFill>
              <a:srgbClr val="008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Oval 11"/>
          <p:cNvSpPr/>
          <p:nvPr/>
        </p:nvSpPr>
        <p:spPr>
          <a:xfrm>
            <a:off x="2447940" y="1383577"/>
            <a:ext cx="36576" cy="36576"/>
          </a:xfrm>
          <a:prstGeom prst="ellipse">
            <a:avLst/>
          </a:prstGeom>
          <a:solidFill>
            <a:srgbClr val="008000"/>
          </a:solidFill>
          <a:ln>
            <a:solidFill>
              <a:srgbClr val="008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Oval 12"/>
          <p:cNvSpPr/>
          <p:nvPr/>
        </p:nvSpPr>
        <p:spPr>
          <a:xfrm>
            <a:off x="2493796" y="1321428"/>
            <a:ext cx="36576" cy="36576"/>
          </a:xfrm>
          <a:prstGeom prst="ellipse">
            <a:avLst/>
          </a:prstGeom>
          <a:solidFill>
            <a:srgbClr val="008000"/>
          </a:solidFill>
          <a:ln>
            <a:solidFill>
              <a:srgbClr val="008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TextBox 22"/>
          <p:cNvSpPr txBox="1"/>
          <p:nvPr/>
        </p:nvSpPr>
        <p:spPr>
          <a:xfrm>
            <a:off x="1975260" y="651158"/>
            <a:ext cx="28725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y</a:t>
            </a:r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2909188" y="1558443"/>
            <a:ext cx="28725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x</a:t>
            </a:r>
            <a:endParaRPr lang="en-US" dirty="0"/>
          </a:p>
        </p:txBody>
      </p:sp>
      <p:sp>
        <p:nvSpPr>
          <p:cNvPr id="25" name="Oval 24"/>
          <p:cNvSpPr/>
          <p:nvPr/>
        </p:nvSpPr>
        <p:spPr>
          <a:xfrm>
            <a:off x="2493795" y="794185"/>
            <a:ext cx="137160" cy="137160"/>
          </a:xfrm>
          <a:prstGeom prst="ellipse">
            <a:avLst/>
          </a:prstGeom>
          <a:solidFill>
            <a:srgbClr val="008000"/>
          </a:solidFill>
          <a:ln>
            <a:solidFill>
              <a:srgbClr val="008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Rectangle 25"/>
          <p:cNvSpPr/>
          <p:nvPr/>
        </p:nvSpPr>
        <p:spPr>
          <a:xfrm>
            <a:off x="2966982" y="856432"/>
            <a:ext cx="91440" cy="88805"/>
          </a:xfrm>
          <a:prstGeom prst="rect">
            <a:avLst/>
          </a:prstGeom>
          <a:solidFill>
            <a:srgbClr val="800000"/>
          </a:solidFill>
          <a:ln>
            <a:solidFill>
              <a:srgbClr val="8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Rectangle 26"/>
          <p:cNvSpPr/>
          <p:nvPr/>
        </p:nvSpPr>
        <p:spPr>
          <a:xfrm>
            <a:off x="2860294" y="1048967"/>
            <a:ext cx="91440" cy="88805"/>
          </a:xfrm>
          <a:prstGeom prst="rect">
            <a:avLst/>
          </a:prstGeom>
          <a:solidFill>
            <a:srgbClr val="800000"/>
          </a:solidFill>
          <a:ln>
            <a:solidFill>
              <a:srgbClr val="8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Rectangle 27"/>
          <p:cNvSpPr/>
          <p:nvPr/>
        </p:nvSpPr>
        <p:spPr>
          <a:xfrm>
            <a:off x="2673522" y="1232623"/>
            <a:ext cx="91440" cy="88805"/>
          </a:xfrm>
          <a:prstGeom prst="rect">
            <a:avLst/>
          </a:prstGeom>
          <a:solidFill>
            <a:srgbClr val="800000"/>
          </a:solidFill>
          <a:ln>
            <a:solidFill>
              <a:srgbClr val="8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Rectangle 28"/>
          <p:cNvSpPr/>
          <p:nvPr/>
        </p:nvSpPr>
        <p:spPr>
          <a:xfrm>
            <a:off x="2530372" y="1446846"/>
            <a:ext cx="91440" cy="88805"/>
          </a:xfrm>
          <a:prstGeom prst="rect">
            <a:avLst/>
          </a:prstGeom>
          <a:solidFill>
            <a:srgbClr val="800000"/>
          </a:solidFill>
          <a:ln>
            <a:solidFill>
              <a:srgbClr val="8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Rectangle 29"/>
          <p:cNvSpPr/>
          <p:nvPr/>
        </p:nvSpPr>
        <p:spPr>
          <a:xfrm>
            <a:off x="2965077" y="985972"/>
            <a:ext cx="45720" cy="45720"/>
          </a:xfrm>
          <a:prstGeom prst="rect">
            <a:avLst/>
          </a:prstGeom>
          <a:solidFill>
            <a:srgbClr val="800000"/>
          </a:solidFill>
          <a:ln>
            <a:solidFill>
              <a:srgbClr val="8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Rectangle 30"/>
          <p:cNvSpPr/>
          <p:nvPr/>
        </p:nvSpPr>
        <p:spPr>
          <a:xfrm>
            <a:off x="2764962" y="1159315"/>
            <a:ext cx="45720" cy="45720"/>
          </a:xfrm>
          <a:prstGeom prst="rect">
            <a:avLst/>
          </a:prstGeom>
          <a:solidFill>
            <a:srgbClr val="800000"/>
          </a:solidFill>
          <a:ln>
            <a:solidFill>
              <a:srgbClr val="8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Rectangle 31"/>
          <p:cNvSpPr/>
          <p:nvPr/>
        </p:nvSpPr>
        <p:spPr>
          <a:xfrm>
            <a:off x="2650662" y="1374433"/>
            <a:ext cx="45720" cy="45720"/>
          </a:xfrm>
          <a:prstGeom prst="rect">
            <a:avLst/>
          </a:prstGeom>
          <a:solidFill>
            <a:srgbClr val="800000"/>
          </a:solidFill>
          <a:ln>
            <a:solidFill>
              <a:srgbClr val="8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111</TotalTime>
  <Words>2</Words>
  <Application>Microsoft Macintosh PowerPoint</Application>
  <PresentationFormat>On-screen Show (4:3)</PresentationFormat>
  <Paragraphs>2</Paragraphs>
  <Slides>1</Slides>
  <Notes>0</Notes>
  <HiddenSlides>0</HiddenSlides>
  <MMClips>0</MMClips>
  <ScaleCrop>false</ScaleCrop>
  <HeadingPairs>
    <vt:vector size="4" baseType="variant">
      <vt:variant>
        <vt:lpstr>Design Template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Office Theme</vt:lpstr>
      <vt:lpstr>Slide 1</vt:lpstr>
    </vt:vector>
  </TitlesOfParts>
  <Company>Lane Department of Computer Science and Electrical E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Tim Menzies</dc:creator>
  <cp:lastModifiedBy>Tim Menzies</cp:lastModifiedBy>
  <cp:revision>3</cp:revision>
  <dcterms:created xsi:type="dcterms:W3CDTF">2011-02-28T20:33:11Z</dcterms:created>
  <dcterms:modified xsi:type="dcterms:W3CDTF">2011-02-28T22:24:18Z</dcterms:modified>
</cp:coreProperties>
</file>