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88" y="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8F033-1F00-604B-9398-1435EF6589A2}" type="datetimeFigureOut">
              <a:rPr lang="en-US" smtClean="0"/>
              <a:t>3/12/10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565B9-6234-C94A-A49D-18A8AB6DF79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2229551" y="2667000"/>
            <a:ext cx="903111" cy="1030111"/>
          </a:xfrm>
          <a:prstGeom prst="triangle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1679229" y="3203222"/>
            <a:ext cx="508001" cy="493889"/>
          </a:xfrm>
          <a:prstGeom prst="triangl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1693337" y="2003778"/>
            <a:ext cx="1439330" cy="1707444"/>
          </a:xfrm>
          <a:prstGeom prst="triangle">
            <a:avLst>
              <a:gd name="adj" fmla="val 50000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38350" y="1634446"/>
            <a:ext cx="53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BT1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>
            <a:off x="3736621" y="2643012"/>
            <a:ext cx="903111" cy="1030111"/>
          </a:xfrm>
          <a:prstGeom prst="triangle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3931355" y="3048001"/>
            <a:ext cx="513646" cy="62230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931355" y="2273680"/>
            <a:ext cx="53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BT2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878667" y="3048001"/>
            <a:ext cx="102446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68923" y="3918004"/>
            <a:ext cx="999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Var</a:t>
            </a:r>
            <a:r>
              <a:rPr lang="en-US" dirty="0" smtClean="0"/>
              <a:t>= low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347524" y="3916781"/>
            <a:ext cx="106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Var</a:t>
            </a:r>
            <a:r>
              <a:rPr lang="en-US" dirty="0" smtClean="0"/>
              <a:t>= high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698586" y="3934938"/>
            <a:ext cx="1277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Var</a:t>
            </a:r>
            <a:r>
              <a:rPr lang="en-US" dirty="0" smtClean="0"/>
              <a:t>= lowest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 rot="5400000" flipH="1" flipV="1">
            <a:off x="1822775" y="3793447"/>
            <a:ext cx="206782" cy="423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4" idx="0"/>
          </p:cNvCxnSpPr>
          <p:nvPr/>
        </p:nvCxnSpPr>
        <p:spPr>
          <a:xfrm rot="16200000" flipV="1">
            <a:off x="2780855" y="3730038"/>
            <a:ext cx="206770" cy="1691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V="1">
            <a:off x="3859014" y="3679148"/>
            <a:ext cx="641406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11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West Virignia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3</cp:revision>
  <cp:lastPrinted>2010-03-12T21:09:28Z</cp:lastPrinted>
  <dcterms:created xsi:type="dcterms:W3CDTF">2010-03-12T20:54:37Z</dcterms:created>
  <dcterms:modified xsi:type="dcterms:W3CDTF">2010-03-12T22:54:28Z</dcterms:modified>
</cp:coreProperties>
</file>