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70BCB-2D1B-4364-A494-67FC32CCCD9A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3A6D0-8083-4889-8331-B890E2F62F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752600" y="32766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2438400" y="327660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3200400" y="327660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962399" y="327660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648200" y="327660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0" y="33528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33528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0" y="33528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5800" y="33528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676400" y="32004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860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58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 rot="5400000">
            <a:off x="1257300" y="1866900"/>
            <a:ext cx="25146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38200" y="304800"/>
            <a:ext cx="11430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Round 1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304800"/>
            <a:ext cx="11430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Round 2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53000" y="304800"/>
            <a:ext cx="11430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Round 3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09600" y="1219200"/>
            <a:ext cx="609600" cy="5334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</a:t>
            </a:r>
            <a:r>
              <a:rPr lang="en-US" sz="1600" baseline="-25000" dirty="0">
                <a:solidFill>
                  <a:srgbClr val="FF0000"/>
                </a:solidFill>
              </a:rPr>
              <a:t>2</a:t>
            </a:r>
            <a:endParaRPr lang="en-US" sz="1600" baseline="-25000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</a:t>
            </a:r>
            <a:r>
              <a:rPr lang="en-US" sz="1600" baseline="-25000" dirty="0" smtClean="0">
                <a:solidFill>
                  <a:srgbClr val="FF0000"/>
                </a:solidFill>
              </a:rPr>
              <a:t>3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295400" y="2209800"/>
            <a:ext cx="609600" cy="7620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rgbClr val="00B050"/>
              </a:solidFill>
            </a:endParaRP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 smtClean="0">
                <a:solidFill>
                  <a:srgbClr val="00B050"/>
                </a:solidFill>
              </a:rPr>
              <a:t>1</a:t>
            </a:r>
            <a:endParaRPr lang="en-US" sz="1600" baseline="-25000" dirty="0" smtClean="0">
              <a:solidFill>
                <a:srgbClr val="00B050"/>
              </a:solidFill>
            </a:endParaRPr>
          </a:p>
          <a:p>
            <a:pPr algn="ctr"/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" y="685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Unlabeled instances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00200" y="1295400"/>
            <a:ext cx="838200" cy="3810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dk1"/>
                </a:solidFill>
              </a:rPr>
              <a:t>Expert</a:t>
            </a:r>
            <a:endParaRPr lang="en-US" sz="1600" dirty="0">
              <a:solidFill>
                <a:schemeClr val="dk1"/>
              </a:solidFill>
            </a:endParaRPr>
          </a:p>
        </p:txBody>
      </p:sp>
      <p:cxnSp>
        <p:nvCxnSpPr>
          <p:cNvPr id="32" name="Shape 31"/>
          <p:cNvCxnSpPr>
            <a:stCxn id="27" idx="6"/>
            <a:endCxn id="30" idx="1"/>
          </p:cNvCxnSpPr>
          <p:nvPr/>
        </p:nvCxnSpPr>
        <p:spPr>
          <a:xfrm>
            <a:off x="1219200" y="1485900"/>
            <a:ext cx="381000" cy="1588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3" name="Shape 32"/>
          <p:cNvCxnSpPr>
            <a:stCxn id="30" idx="2"/>
          </p:cNvCxnSpPr>
          <p:nvPr/>
        </p:nvCxnSpPr>
        <p:spPr>
          <a:xfrm rot="5400000">
            <a:off x="1428750" y="1847850"/>
            <a:ext cx="762000" cy="419100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66800" y="2923401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Active-pool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667000" y="1223665"/>
            <a:ext cx="609600" cy="5334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</a:t>
            </a:r>
            <a:r>
              <a:rPr lang="en-US" sz="1600" baseline="-25000" dirty="0" smtClean="0">
                <a:solidFill>
                  <a:srgbClr val="FF0000"/>
                </a:solidFill>
              </a:rPr>
              <a:t>3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352800" y="2214265"/>
            <a:ext cx="609600" cy="7620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rgbClr val="00B050"/>
              </a:solidFill>
            </a:endParaRP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 smtClean="0">
                <a:solidFill>
                  <a:srgbClr val="00B050"/>
                </a:solidFill>
              </a:rPr>
              <a:t>1</a:t>
            </a:r>
            <a:endParaRPr lang="en-US" sz="1600" baseline="-25000" dirty="0" smtClean="0">
              <a:solidFill>
                <a:srgbClr val="00B050"/>
              </a:solidFill>
            </a:endParaRP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>
                <a:solidFill>
                  <a:srgbClr val="00B050"/>
                </a:solidFill>
              </a:rPr>
              <a:t>2</a:t>
            </a:r>
            <a:endParaRPr lang="en-US" sz="1600" baseline="-25000" dirty="0" smtClean="0">
              <a:solidFill>
                <a:srgbClr val="00B050"/>
              </a:solidFill>
            </a:endParaRPr>
          </a:p>
          <a:p>
            <a:pPr algn="ctr"/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38400" y="690265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Unlabeled instances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657600" y="1299865"/>
            <a:ext cx="838200" cy="3810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dk1"/>
                </a:solidFill>
              </a:rPr>
              <a:t>Expert</a:t>
            </a:r>
            <a:endParaRPr lang="en-US" sz="1600" dirty="0">
              <a:solidFill>
                <a:schemeClr val="dk1"/>
              </a:solidFill>
            </a:endParaRPr>
          </a:p>
        </p:txBody>
      </p:sp>
      <p:cxnSp>
        <p:nvCxnSpPr>
          <p:cNvPr id="42" name="Shape 41"/>
          <p:cNvCxnSpPr>
            <a:stCxn id="38" idx="6"/>
            <a:endCxn id="41" idx="1"/>
          </p:cNvCxnSpPr>
          <p:nvPr/>
        </p:nvCxnSpPr>
        <p:spPr>
          <a:xfrm>
            <a:off x="3276600" y="1490365"/>
            <a:ext cx="381000" cy="1588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43" name="Shape 32"/>
          <p:cNvCxnSpPr>
            <a:stCxn id="41" idx="2"/>
          </p:cNvCxnSpPr>
          <p:nvPr/>
        </p:nvCxnSpPr>
        <p:spPr>
          <a:xfrm rot="5400000">
            <a:off x="3526484" y="1811983"/>
            <a:ext cx="681335" cy="419098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124200" y="292786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Active-pool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724400" y="1219200"/>
            <a:ext cx="609600" cy="5334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aseline="-25000" dirty="0"/>
          </a:p>
        </p:txBody>
      </p:sp>
      <p:sp>
        <p:nvSpPr>
          <p:cNvPr id="48" name="Oval 47"/>
          <p:cNvSpPr/>
          <p:nvPr/>
        </p:nvSpPr>
        <p:spPr>
          <a:xfrm>
            <a:off x="5410200" y="2209800"/>
            <a:ext cx="609600" cy="762000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rgbClr val="00B050"/>
              </a:solidFill>
            </a:endParaRP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 smtClean="0">
                <a:solidFill>
                  <a:srgbClr val="00B050"/>
                </a:solidFill>
              </a:rPr>
              <a:t>1</a:t>
            </a:r>
            <a:endParaRPr lang="en-US" sz="1600" baseline="-25000" dirty="0" smtClean="0">
              <a:solidFill>
                <a:srgbClr val="00B050"/>
              </a:solidFill>
            </a:endParaRP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 smtClean="0">
                <a:solidFill>
                  <a:srgbClr val="00B050"/>
                </a:solidFill>
              </a:rPr>
              <a:t>2</a:t>
            </a: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P</a:t>
            </a:r>
            <a:r>
              <a:rPr lang="en-US" sz="1600" baseline="-25000" dirty="0" smtClean="0">
                <a:solidFill>
                  <a:srgbClr val="00B050"/>
                </a:solidFill>
              </a:rPr>
              <a:t>3</a:t>
            </a:r>
          </a:p>
          <a:p>
            <a:pPr algn="ctr"/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95800" y="685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Unlabeled instances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715000" y="1295400"/>
            <a:ext cx="838200" cy="3810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dk1"/>
                </a:solidFill>
              </a:rPr>
              <a:t>Expert</a:t>
            </a:r>
            <a:endParaRPr lang="en-US" sz="1600" dirty="0">
              <a:solidFill>
                <a:schemeClr val="dk1"/>
              </a:solidFill>
            </a:endParaRPr>
          </a:p>
        </p:txBody>
      </p:sp>
      <p:cxnSp>
        <p:nvCxnSpPr>
          <p:cNvPr id="51" name="Shape 50"/>
          <p:cNvCxnSpPr>
            <a:stCxn id="47" idx="6"/>
            <a:endCxn id="50" idx="1"/>
          </p:cNvCxnSpPr>
          <p:nvPr/>
        </p:nvCxnSpPr>
        <p:spPr>
          <a:xfrm>
            <a:off x="5334000" y="1485900"/>
            <a:ext cx="381000" cy="1588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52" name="Shape 32"/>
          <p:cNvCxnSpPr>
            <a:stCxn id="50" idx="2"/>
          </p:cNvCxnSpPr>
          <p:nvPr/>
        </p:nvCxnSpPr>
        <p:spPr>
          <a:xfrm rot="5400000">
            <a:off x="5619750" y="1847850"/>
            <a:ext cx="685800" cy="342900"/>
          </a:xfrm>
          <a:prstGeom prst="curvedConnector3">
            <a:avLst>
              <a:gd name="adj1" fmla="val 50000"/>
            </a:avLst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181600" y="2923401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itchFamily="18" charset="0"/>
              </a:rPr>
              <a:t>Active-pool</a:t>
            </a:r>
            <a:endParaRPr lang="en-US" sz="1600" dirty="0">
              <a:cs typeface="Times New Roman" pitchFamily="18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3314700" y="1866900"/>
            <a:ext cx="25146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hape 31"/>
          <p:cNvCxnSpPr>
            <a:stCxn id="23" idx="3"/>
            <a:endCxn id="24" idx="1"/>
          </p:cNvCxnSpPr>
          <p:nvPr/>
        </p:nvCxnSpPr>
        <p:spPr>
          <a:xfrm>
            <a:off x="1981200" y="474077"/>
            <a:ext cx="990600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hape 31"/>
          <p:cNvCxnSpPr>
            <a:stCxn id="24" idx="3"/>
            <a:endCxn id="25" idx="1"/>
          </p:cNvCxnSpPr>
          <p:nvPr/>
        </p:nvCxnSpPr>
        <p:spPr>
          <a:xfrm>
            <a:off x="4114800" y="474077"/>
            <a:ext cx="838200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34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kocaguneli</dc:creator>
  <cp:lastModifiedBy>kocaguneli</cp:lastModifiedBy>
  <cp:revision>19</cp:revision>
  <dcterms:created xsi:type="dcterms:W3CDTF">2011-04-21T04:08:17Z</dcterms:created>
  <dcterms:modified xsi:type="dcterms:W3CDTF">2011-04-21T07:11:29Z</dcterms:modified>
</cp:coreProperties>
</file>