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78" d="100"/>
          <a:sy n="78" d="100"/>
        </p:scale>
        <p:origin x="-12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48D-267C-4F54-90B5-C36298A60516}" type="datetimeFigureOut">
              <a:rPr smtClean="0"/>
              <a:pPr/>
              <a:t>10/23/2007</a:t>
            </a:fld>
            <a:endParaRPr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4E285-444D-4C0C-8BFA-BDB311F86A90}" type="slidenum">
              <a:rPr smtClean="0"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48D-267C-4F54-90B5-C36298A60516}" type="datetimeFigureOut">
              <a:rPr smtClean="0"/>
              <a:pPr/>
              <a:t>10/23/2007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2FCE10-1DBF-A049-AFBB-8C02F0D392BA}" type="datetimeFigureOut">
              <a:rPr lang="en-US" smtClean="0"/>
              <a:t>4/3/09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2C57F7-F94D-7E4A-860A-35658968DC5C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im@menzies.us" TargetMode="External"/><Relationship Id="rId3" Type="http://schemas.openxmlformats.org/officeDocument/2006/relationships/hyperlink" Target="http://menzies.u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avoid drastic change (with </a:t>
            </a:r>
            <a:r>
              <a:rPr lang="en-US" dirty="0" err="1" smtClean="0"/>
              <a:t>ai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Tim Menzies</a:t>
            </a:r>
          </a:p>
          <a:p>
            <a:r>
              <a:rPr lang="en-US" dirty="0" smtClean="0">
                <a:hlinkClick r:id="rId2"/>
              </a:rPr>
              <a:t>tim@menzies.us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http://menzies.us</a:t>
            </a:r>
            <a:r>
              <a:rPr lang="en-US" dirty="0" smtClean="0"/>
              <a:t> </a:t>
            </a:r>
          </a:p>
          <a:p>
            <a:r>
              <a:rPr lang="en-US" dirty="0" smtClean="0"/>
              <a:t>Apr 6, 2009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we begin…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Humans and computers</a:t>
            </a:r>
          </a:p>
          <a:p>
            <a:r>
              <a:rPr lang="en-US" dirty="0" smtClean="0"/>
              <a:t>Wholes and holes</a:t>
            </a:r>
          </a:p>
          <a:p>
            <a:pPr lvl="1"/>
            <a:r>
              <a:rPr lang="en-US" dirty="0" smtClean="0"/>
              <a:t>Let humans paint the whole picture</a:t>
            </a:r>
          </a:p>
          <a:p>
            <a:pPr lvl="1"/>
            <a:r>
              <a:rPr lang="en-US" dirty="0" smtClean="0"/>
              <a:t>Let AI fill in the holes </a:t>
            </a:r>
          </a:p>
          <a:p>
            <a:pPr lvl="2"/>
            <a:r>
              <a:rPr lang="en-US" dirty="0" smtClean="0"/>
              <a:t>Holes = the details we don’t quite understand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Background #1: a model of influences on project costs</a:t>
            </a:r>
          </a:p>
          <a:p>
            <a:pPr lvl="1"/>
            <a:r>
              <a:rPr lang="en-US" dirty="0" smtClean="0"/>
              <a:t>Background #2: project options: what might change</a:t>
            </a:r>
          </a:p>
          <a:p>
            <a:pPr lvl="1"/>
            <a:r>
              <a:rPr lang="en-US" dirty="0" smtClean="0"/>
              <a:t>AI: search inside #2 looking for ways to improve #1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Here: search space exploration and data mining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By the way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10</TotalTime>
  <Words>109</Words>
  <Application>Microsoft Macintosh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How to avoid drastic change (with ai)</vt:lpstr>
      <vt:lpstr>Overview</vt:lpstr>
      <vt:lpstr>Before we begin…</vt:lpstr>
      <vt:lpstr>What is AI?</vt:lpstr>
      <vt:lpstr>By the way</vt:lpstr>
    </vt:vector>
  </TitlesOfParts>
  <Company>West Virignia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avoid drastic change (with ai)</dc:title>
  <dc:creator>Tim Menzies</dc:creator>
  <cp:lastModifiedBy>Tim Menzies</cp:lastModifiedBy>
  <cp:revision>1</cp:revision>
  <dcterms:created xsi:type="dcterms:W3CDTF">2009-04-03T12:00:34Z</dcterms:created>
  <dcterms:modified xsi:type="dcterms:W3CDTF">2009-04-03T12:11:02Z</dcterms:modified>
</cp:coreProperties>
</file>