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5BCAE-A2E8-B646-A0F2-E7CAE1ADCB9A}" type="datetimeFigureOut">
              <a:rPr lang="en-US" smtClean="0"/>
              <a:t>6/9/10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CC51F-DF31-954C-A2BE-5A4CC535D4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issues </a:t>
            </a:r>
            <a:br>
              <a:rPr lang="en-US" dirty="0" smtClean="0"/>
            </a:br>
            <a:r>
              <a:rPr lang="en-US" dirty="0" smtClean="0"/>
              <a:t>and Future Directions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54667" y="11147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Critical issues  and Future Directions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 and Future Directions</dc:title>
  <dc:creator>Tim Menzies</dc:creator>
  <cp:lastModifiedBy>Tim Menzies</cp:lastModifiedBy>
  <cp:revision>1</cp:revision>
  <dcterms:created xsi:type="dcterms:W3CDTF">2010-06-09T13:01:01Z</dcterms:created>
  <dcterms:modified xsi:type="dcterms:W3CDTF">2010-06-09T13:04:08Z</dcterms:modified>
</cp:coreProperties>
</file>