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14.xml" ContentType="application/vnd.openxmlformats-officedocument.presentationml.slideLayout+xml"/>
  <Override PartName="/ppt/slideLayouts/slideLayout7.xml" ContentType="application/vnd.openxmlformats-officedocument.presentationml.slideLayout+xml"/>
  <Default Extension="jpeg" ContentType="image/jpeg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Layouts/slideLayout16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Layouts/slideLayout13.xml" ContentType="application/vnd.openxmlformats-officedocument.presentationml.slideLayout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12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7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6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39DE-6281-4241-9ADC-0B99192E83BA}" type="datetimeFigureOut">
              <a:rPr lang="en-US" smtClean="0"/>
              <a:t>9/15/10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798F-145B-B94D-97C5-BD493363FC1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39DE-6281-4241-9ADC-0B99192E83BA}" type="datetimeFigureOut">
              <a:rPr lang="en-US" smtClean="0"/>
              <a:t>9/15/10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798F-145B-B94D-97C5-BD493363FC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7839DE-6281-4241-9ADC-0B99192E83BA}" type="datetimeFigureOut">
              <a:rPr lang="en-US" smtClean="0"/>
              <a:t>9/15/10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D6798F-145B-B94D-97C5-BD493363FC1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39DE-6281-4241-9ADC-0B99192E83BA}" type="datetimeFigureOut">
              <a:rPr lang="en-US" smtClean="0"/>
              <a:t>9/15/10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798F-145B-B94D-97C5-BD493363FC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39DE-6281-4241-9ADC-0B99192E83BA}" type="datetimeFigureOut">
              <a:rPr lang="en-US" smtClean="0"/>
              <a:t>9/15/10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798F-145B-B94D-97C5-BD493363FC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39DE-6281-4241-9ADC-0B99192E83BA}" type="datetimeFigureOut">
              <a:rPr lang="en-US" smtClean="0"/>
              <a:t>9/15/10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798F-145B-B94D-97C5-BD493363FC1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39DE-6281-4241-9ADC-0B99192E83BA}" type="datetimeFigureOut">
              <a:rPr lang="en-US" smtClean="0"/>
              <a:t>9/15/10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798F-145B-B94D-97C5-BD493363FC1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39DE-6281-4241-9ADC-0B99192E83BA}" type="datetimeFigureOut">
              <a:rPr lang="en-US" smtClean="0"/>
              <a:t>9/15/10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798F-145B-B94D-97C5-BD493363FC1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39DE-6281-4241-9ADC-0B99192E83BA}" type="datetimeFigureOut">
              <a:rPr lang="en-US" smtClean="0"/>
              <a:t>9/15/10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798F-145B-B94D-97C5-BD493363FC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39DE-6281-4241-9ADC-0B99192E83BA}" type="datetimeFigureOut">
              <a:rPr lang="en-US" smtClean="0"/>
              <a:t>9/15/10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798F-145B-B94D-97C5-BD493363FC1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7839DE-6281-4241-9ADC-0B99192E83BA}" type="datetimeFigureOut">
              <a:rPr lang="en-US" smtClean="0"/>
              <a:t>9/15/10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798F-145B-B94D-97C5-BD493363FC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7839DE-6281-4241-9ADC-0B99192E83BA}" type="datetimeFigureOut">
              <a:rPr lang="en-US" smtClean="0"/>
              <a:t>9/15/10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798F-145B-B94D-97C5-BD493363FC1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7839DE-6281-4241-9ADC-0B99192E83BA}" type="datetimeFigureOut">
              <a:rPr lang="en-US" smtClean="0"/>
              <a:t>9/15/10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798F-145B-B94D-97C5-BD493363FC1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39DE-6281-4241-9ADC-0B99192E83BA}" type="datetimeFigureOut">
              <a:rPr lang="en-US" smtClean="0"/>
              <a:t>9/15/10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798F-145B-B94D-97C5-BD493363FC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39DE-6281-4241-9ADC-0B99192E83BA}" type="datetimeFigureOut">
              <a:rPr lang="en-US" smtClean="0"/>
              <a:t>9/15/10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798F-145B-B94D-97C5-BD493363FC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39DE-6281-4241-9ADC-0B99192E83BA}" type="datetimeFigureOut">
              <a:rPr lang="en-US" smtClean="0"/>
              <a:t>9/15/10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6798F-145B-B94D-97C5-BD493363FC1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6" Type="http://schemas.openxmlformats.org/officeDocument/2006/relationships/slideLayout" Target="../slideLayouts/slideLayout1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7839DE-6281-4241-9ADC-0B99192E83BA}" type="datetimeFigureOut">
              <a:rPr lang="en-US" smtClean="0"/>
              <a:t>9/15/10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D6798F-145B-B94D-97C5-BD493363FC1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/>
              <a:t>A briefing for “Issues </a:t>
            </a:r>
            <a:r>
              <a:rPr lang="en-US" sz="2800" dirty="0" smtClean="0"/>
              <a:t>and Opportunities for Improving the Quality and Use of Data in the </a:t>
            </a:r>
            <a:r>
              <a:rPr lang="en-US" sz="2800" dirty="0" err="1" smtClean="0"/>
              <a:t>DoD</a:t>
            </a:r>
            <a:r>
              <a:rPr lang="en-US" sz="2800" dirty="0" smtClean="0"/>
              <a:t>”, </a:t>
            </a:r>
            <a:r>
              <a:rPr lang="en-US" sz="2800" dirty="0" smtClean="0"/>
              <a:t>October 26-</a:t>
            </a:r>
            <a:r>
              <a:rPr lang="en-US" sz="2800" dirty="0" smtClean="0"/>
              <a:t>28, 2010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931282"/>
            <a:ext cx="8228013" cy="152768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Tim </a:t>
            </a:r>
            <a:r>
              <a:rPr lang="en-US" dirty="0" err="1" smtClean="0"/>
              <a:t>Menzies</a:t>
            </a:r>
            <a:r>
              <a:rPr lang="en-US" dirty="0" smtClean="0"/>
              <a:t> </a:t>
            </a:r>
          </a:p>
          <a:p>
            <a:r>
              <a:rPr lang="en-US" dirty="0" smtClean="0"/>
              <a:t>(Assoc. </a:t>
            </a:r>
            <a:r>
              <a:rPr lang="en-US" dirty="0" smtClean="0"/>
              <a:t>P</a:t>
            </a:r>
            <a:r>
              <a:rPr lang="en-US" dirty="0" smtClean="0"/>
              <a:t>rof.; Ph.D.)</a:t>
            </a:r>
          </a:p>
          <a:p>
            <a:r>
              <a:rPr lang="en-US" dirty="0" smtClean="0"/>
              <a:t>Lane Department of Computer Science and</a:t>
            </a:r>
          </a:p>
          <a:p>
            <a:r>
              <a:rPr lang="en-US" dirty="0" smtClean="0"/>
              <a:t> Electrical Engineering</a:t>
            </a:r>
          </a:p>
          <a:p>
            <a:r>
              <a:rPr lang="en-US" dirty="0" smtClean="0"/>
              <a:t>West Virginia University</a:t>
            </a:r>
          </a:p>
          <a:p>
            <a:r>
              <a:rPr lang="en-US" dirty="0" err="1" smtClean="0"/>
              <a:t>tim@menzies.us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3</TotalTime>
  <Words>56</Words>
  <Application>Microsoft Macintosh PowerPoint</Application>
  <PresentationFormat>On-screen Show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Genesis</vt:lpstr>
      <vt:lpstr>A briefing for “Issues and Opportunities for Improving the Quality and Use of Data in the DoD”, October 26-28, 2010</vt:lpstr>
      <vt:lpstr>Slide 2</vt:lpstr>
    </vt:vector>
  </TitlesOfParts>
  <Company>West Virignia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briefing for “Issues and Opportunities for Improving the Quality and Use of Data in the DoD”, October 26-28, 2010</dc:title>
  <dc:creator>Tim Menzies</dc:creator>
  <cp:lastModifiedBy>Tim Menzies</cp:lastModifiedBy>
  <cp:revision>1</cp:revision>
  <dcterms:created xsi:type="dcterms:W3CDTF">2010-09-15T06:03:48Z</dcterms:created>
  <dcterms:modified xsi:type="dcterms:W3CDTF">2010-09-15T06:07:19Z</dcterms:modified>
</cp:coreProperties>
</file>