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Grid="0" snapToObjects="1">
      <p:cViewPr varScale="1">
        <p:scale>
          <a:sx n="137" d="100"/>
          <a:sy n="137" d="100"/>
        </p:scale>
        <p:origin x="-12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10" Type="http://schemas.openxmlformats.org/officeDocument/2006/relationships/viewProps" Target="viewProps.xml"/><Relationship Id="rId5" Type="http://schemas.openxmlformats.org/officeDocument/2006/relationships/slide" Target="slides/slide4.xml"/><Relationship Id="rId7" Type="http://schemas.openxmlformats.org/officeDocument/2006/relationships/slide" Target="slides/slide6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presProps" Target="presProps.xml"/><Relationship Id="rId3" Type="http://schemas.openxmlformats.org/officeDocument/2006/relationships/slide" Target="slides/slide2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2DAE-E9AC-2C4C-9362-ABEDA73DECDA}" type="datetimeFigureOut">
              <a:rPr lang="en-US" smtClean="0"/>
              <a:t>5/1/11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3F51-802D-014D-980D-8903AC17F7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2DAE-E9AC-2C4C-9362-ABEDA73DECDA}" type="datetimeFigureOut">
              <a:rPr lang="en-US" smtClean="0"/>
              <a:t>5/1/11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3F51-802D-014D-980D-8903AC17F7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2DAE-E9AC-2C4C-9362-ABEDA73DECDA}" type="datetimeFigureOut">
              <a:rPr lang="en-US" smtClean="0"/>
              <a:t>5/1/11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3F51-802D-014D-980D-8903AC17F7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2DAE-E9AC-2C4C-9362-ABEDA73DECDA}" type="datetimeFigureOut">
              <a:rPr lang="en-US" smtClean="0"/>
              <a:t>5/1/11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3F51-802D-014D-980D-8903AC17F7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2DAE-E9AC-2C4C-9362-ABEDA73DECDA}" type="datetimeFigureOut">
              <a:rPr lang="en-US" smtClean="0"/>
              <a:t>5/1/11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3F51-802D-014D-980D-8903AC17F7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2DAE-E9AC-2C4C-9362-ABEDA73DECDA}" type="datetimeFigureOut">
              <a:rPr lang="en-US" smtClean="0"/>
              <a:t>5/1/11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3F51-802D-014D-980D-8903AC17F7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2DAE-E9AC-2C4C-9362-ABEDA73DECDA}" type="datetimeFigureOut">
              <a:rPr lang="en-US" smtClean="0"/>
              <a:t>5/1/11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3F51-802D-014D-980D-8903AC17F7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2DAE-E9AC-2C4C-9362-ABEDA73DECDA}" type="datetimeFigureOut">
              <a:rPr lang="en-US" smtClean="0"/>
              <a:t>5/1/11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3F51-802D-014D-980D-8903AC17F7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2DAE-E9AC-2C4C-9362-ABEDA73DECDA}" type="datetimeFigureOut">
              <a:rPr lang="en-US" smtClean="0"/>
              <a:t>5/1/11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3F51-802D-014D-980D-8903AC17F7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2DAE-E9AC-2C4C-9362-ABEDA73DECDA}" type="datetimeFigureOut">
              <a:rPr lang="en-US" smtClean="0"/>
              <a:t>5/1/11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3F51-802D-014D-980D-8903AC17F7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2DAE-E9AC-2C4C-9362-ABEDA73DECDA}" type="datetimeFigureOut">
              <a:rPr lang="en-US" smtClean="0"/>
              <a:t>5/1/11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53F51-802D-014D-980D-8903AC17F7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72DAE-E9AC-2C4C-9362-ABEDA73DECDA}" type="datetimeFigureOut">
              <a:rPr lang="en-US" smtClean="0"/>
              <a:t>5/1/11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53F51-802D-014D-980D-8903AC17F7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4" Type="http://schemas.openxmlformats.org/officeDocument/2006/relationships/hyperlink" Target="mailto:tim@menzies.us" TargetMode="External"/><Relationship Id="rId5" Type="http://schemas.openxmlformats.org/officeDocument/2006/relationships/hyperlink" Target="cshaheen@hotmail.com" TargetMode="External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hyperlink" Target="kessentiniglp@yahoo.fr" TargetMode="External"/><Relationship Id="rId9" Type="http://schemas.openxmlformats.org/officeDocument/2006/relationships/image" Target="../media/image4.png"/><Relationship Id="rId3" Type="http://schemas.openxmlformats.org/officeDocument/2006/relationships/hyperlink" Target="kholief@gmail.com" TargetMode="External"/><Relationship Id="rId6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people.engr.ncsu.edu/txie/publications/eXpress.pdf" TargetMode="External"/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oo.gl/OBHv6" TargetMode="External"/><Relationship Id="rId3" Type="http://schemas.openxmlformats.org/officeDocument/2006/relationships/hyperlink" Target="http://goo.gl/8yUqC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AI &amp; Testing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b="1" dirty="0" err="1" smtClean="0"/>
              <a:t>Marouane</a:t>
            </a:r>
            <a:r>
              <a:rPr lang="en-US" sz="2400" b="1" dirty="0" smtClean="0"/>
              <a:t> </a:t>
            </a:r>
            <a:r>
              <a:rPr lang="en-US" sz="2400" b="1" dirty="0" err="1"/>
              <a:t>L</a:t>
            </a:r>
            <a:r>
              <a:rPr lang="en-US" sz="2400" b="1" dirty="0" err="1" smtClean="0"/>
              <a:t>essentini</a:t>
            </a:r>
            <a:r>
              <a:rPr lang="en-US" sz="2400" b="1" dirty="0" smtClean="0"/>
              <a:t> </a:t>
            </a:r>
            <a:r>
              <a:rPr lang="en-US" sz="2400" b="1" dirty="0" err="1" smtClean="0">
                <a:hlinkClick r:id="rId2" action="ppaction://hlinkfile"/>
              </a:rPr>
              <a:t>kessentiniglp@yahoo.fr</a:t>
            </a:r>
            <a:r>
              <a:rPr lang="en-US" sz="2400" b="1" dirty="0" smtClean="0">
                <a:hlinkClick r:id="rId2" action="ppaction://hlinkfile"/>
              </a:rPr>
              <a:t> </a:t>
            </a:r>
            <a:r>
              <a:rPr lang="en-US" sz="2400" b="1" dirty="0" smtClean="0"/>
              <a:t>  </a:t>
            </a:r>
            <a:endParaRPr lang="en-US" sz="2400" dirty="0" smtClean="0"/>
          </a:p>
          <a:p>
            <a:r>
              <a:rPr lang="en-US" sz="2400" b="1" dirty="0" smtClean="0"/>
              <a:t>Mohamed </a:t>
            </a:r>
            <a:r>
              <a:rPr lang="en-US" sz="2400" b="1" dirty="0" err="1"/>
              <a:t>Kholief</a:t>
            </a:r>
            <a:r>
              <a:rPr lang="en-US" sz="2400" b="1" dirty="0"/>
              <a:t> </a:t>
            </a:r>
            <a:r>
              <a:rPr lang="en-US" sz="2400" b="1" dirty="0" err="1">
                <a:hlinkClick r:id="rId3" action="ppaction://hlinkfile"/>
              </a:rPr>
              <a:t>kholief@gmail.</a:t>
            </a:r>
            <a:r>
              <a:rPr lang="en-US" sz="2400" b="1" dirty="0" err="1" smtClean="0">
                <a:hlinkClick r:id="rId3" action="ppaction://hlinkfile"/>
              </a:rPr>
              <a:t>com</a:t>
            </a:r>
            <a:r>
              <a:rPr lang="en-US" sz="2400" b="1" dirty="0" smtClean="0">
                <a:hlinkClick r:id="rId3" action="ppaction://hlinkfile"/>
              </a:rPr>
              <a:t> </a:t>
            </a:r>
            <a:endParaRPr lang="en-US" sz="2400" b="1" dirty="0" smtClean="0"/>
          </a:p>
          <a:p>
            <a:r>
              <a:rPr lang="en-US" sz="2400" b="1" dirty="0" smtClean="0"/>
              <a:t>Tim Menzies </a:t>
            </a:r>
            <a:r>
              <a:rPr lang="en-US" sz="2400" b="1" dirty="0" smtClean="0">
                <a:hlinkClick r:id="rId4"/>
              </a:rPr>
              <a:t>tim@menzies.us</a:t>
            </a:r>
            <a:endParaRPr lang="en-US" sz="2400" b="1" dirty="0" smtClean="0"/>
          </a:p>
          <a:p>
            <a:r>
              <a:rPr lang="en-US" sz="2400" b="1" dirty="0" smtClean="0"/>
              <a:t> </a:t>
            </a:r>
            <a:r>
              <a:rPr lang="en-US" sz="2400" b="1" dirty="0"/>
              <a:t>Mohamed </a:t>
            </a:r>
            <a:r>
              <a:rPr lang="en-US" sz="2400" b="1" dirty="0" err="1" smtClean="0"/>
              <a:t>Shaheen</a:t>
            </a:r>
            <a:r>
              <a:rPr lang="en-US" sz="2400" b="1" dirty="0" smtClean="0"/>
              <a:t> </a:t>
            </a:r>
            <a:r>
              <a:rPr lang="en-US" sz="2400" b="1" dirty="0" smtClean="0">
                <a:hlinkClick r:id="rId5" action="ppaction://hlinkfile"/>
              </a:rPr>
              <a:t>cshaheen</a:t>
            </a:r>
            <a:r>
              <a:rPr lang="en-US" sz="2400" b="1" dirty="0">
                <a:hlinkClick r:id="rId5" action="ppaction://hlinkfile"/>
              </a:rPr>
              <a:t>@hotmail.com</a:t>
            </a:r>
            <a:endParaRPr lang="en-US" sz="2400" b="1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72400" y="2048764"/>
            <a:ext cx="922377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72498" y="3020002"/>
            <a:ext cx="922377" cy="953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81670" y="3954583"/>
            <a:ext cx="914400" cy="102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81670" y="4982845"/>
            <a:ext cx="914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Inference-based (Tim)</a:t>
            </a:r>
          </a:p>
          <a:p>
            <a:r>
              <a:rPr lang="en-US" dirty="0" smtClean="0"/>
              <a:t>Fuzzy-based, search-based (Mohamed K)</a:t>
            </a:r>
          </a:p>
          <a:p>
            <a:r>
              <a:rPr lang="en-US" dirty="0" smtClean="0"/>
              <a:t>??-based (</a:t>
            </a:r>
            <a:r>
              <a:rPr lang="en-US" dirty="0" err="1" smtClean="0"/>
              <a:t>Morouane</a:t>
            </a:r>
            <a:r>
              <a:rPr lang="en-US" dirty="0" smtClean="0"/>
              <a:t>)</a:t>
            </a:r>
          </a:p>
          <a:p>
            <a:r>
              <a:rPr lang="en-US" dirty="0" smtClean="0"/>
              <a:t>Other topics (Mohamed S)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Tim: Inference-based 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KBS-based </a:t>
            </a:r>
            <a:r>
              <a:rPr lang="en-US" dirty="0" smtClean="0"/>
              <a:t>testing: </a:t>
            </a:r>
          </a:p>
          <a:p>
            <a:pPr lvl="1"/>
            <a:r>
              <a:rPr lang="en-US" dirty="0" smtClean="0"/>
              <a:t>Much talk in the 1980s, 1990s</a:t>
            </a:r>
          </a:p>
          <a:p>
            <a:pPr lvl="1"/>
            <a:r>
              <a:rPr lang="en-US" dirty="0" smtClean="0"/>
              <a:t>In retrospect, its mostly about verification of rule-based expert systems.</a:t>
            </a:r>
          </a:p>
          <a:p>
            <a:pPr lvl="1"/>
            <a:r>
              <a:rPr lang="en-US" dirty="0" smtClean="0"/>
              <a:t>Current high-water mark in that is a tool for maximizing test case coverage after every edit to the rule-based</a:t>
            </a:r>
          </a:p>
          <a:p>
            <a:pPr lvl="2"/>
            <a:r>
              <a:rPr lang="en-US" dirty="0" smtClean="0"/>
              <a:t>http://goo.gl/K565J</a:t>
            </a:r>
          </a:p>
          <a:p>
            <a:r>
              <a:rPr lang="en-US" dirty="0" smtClean="0"/>
              <a:t>A</a:t>
            </a:r>
            <a:r>
              <a:rPr lang="en-US" dirty="0"/>
              <a:t>I</a:t>
            </a:r>
            <a:r>
              <a:rPr lang="en-US" dirty="0" smtClean="0"/>
              <a:t> </a:t>
            </a:r>
            <a:r>
              <a:rPr lang="en-US" dirty="0"/>
              <a:t>planners to generate test </a:t>
            </a:r>
            <a:r>
              <a:rPr lang="en-US" dirty="0" smtClean="0"/>
              <a:t>cases (Smith &amp; Feather) : http://</a:t>
            </a:r>
            <a:r>
              <a:rPr lang="en-US" dirty="0" err="1" smtClean="0"/>
              <a:t>goo.gl/fXUxI</a:t>
            </a:r>
            <a:endParaRPr lang="en-US" dirty="0" smtClean="0"/>
          </a:p>
          <a:p>
            <a:r>
              <a:rPr lang="en-US" dirty="0" smtClean="0"/>
              <a:t>Runtime testing (a.k.a. intelligence </a:t>
            </a:r>
            <a:r>
              <a:rPr lang="en-US" dirty="0" err="1" smtClean="0"/>
              <a:t>vehcile</a:t>
            </a:r>
            <a:r>
              <a:rPr lang="en-US" dirty="0" smtClean="0"/>
              <a:t> health management) e.g.</a:t>
            </a:r>
          </a:p>
          <a:p>
            <a:pPr lvl="1"/>
            <a:r>
              <a:rPr lang="en-US" dirty="0" smtClean="0"/>
              <a:t>Schumann http://</a:t>
            </a:r>
            <a:r>
              <a:rPr lang="en-US" dirty="0" err="1" smtClean="0"/>
              <a:t>goo.gl/oUNmW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5534" y="396559"/>
            <a:ext cx="914400" cy="102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Marouane</a:t>
            </a:r>
            <a:r>
              <a:rPr lang="en-US" b="1" dirty="0" smtClean="0"/>
              <a:t>: ??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</a:t>
            </a:r>
            <a:r>
              <a:rPr lang="en-US" dirty="0" smtClean="0"/>
              <a:t>est </a:t>
            </a:r>
            <a:r>
              <a:rPr lang="en-US" dirty="0"/>
              <a:t>cases generation from meta-models (How test cases can cover the meta-models? Mutation testing, stress </a:t>
            </a:r>
            <a:r>
              <a:rPr lang="en-US" dirty="0" smtClean="0"/>
              <a:t>testing…</a:t>
            </a:r>
          </a:p>
          <a:p>
            <a:pPr lvl="1"/>
            <a:r>
              <a:rPr lang="en-US" dirty="0" smtClean="0"/>
              <a:t>Sequence mining to generate testing (</a:t>
            </a:r>
            <a:r>
              <a:rPr lang="en-US" dirty="0" err="1" smtClean="0"/>
              <a:t>Xie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http://goo.gl/r3XW5</a:t>
            </a:r>
          </a:p>
          <a:p>
            <a:pPr lvl="2"/>
            <a:r>
              <a:rPr lang="en-US" b="1" dirty="0" smtClean="0">
                <a:hlinkClick r:id="rId2"/>
              </a:rPr>
              <a:t>eXpress</a:t>
            </a:r>
            <a:r>
              <a:rPr lang="en-US" b="1" u="sng" dirty="0" smtClean="0">
                <a:hlinkClick r:id="rId2"/>
              </a:rPr>
              <a:t>: Guided Path Exploration for Regression Test Generation</a:t>
            </a:r>
            <a:endParaRPr lang="en-US" b="1" u="sng" dirty="0" smtClean="0"/>
          </a:p>
          <a:p>
            <a:pPr lvl="2"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Oracle function definitions for transformation testing (how to detect transformation errors : some missing elements in the meta-models, incoherent rules...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64423" y="185738"/>
            <a:ext cx="922377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Mohamed </a:t>
            </a:r>
            <a:r>
              <a:rPr lang="en-US" b="1" dirty="0" err="1" smtClean="0"/>
              <a:t>Kholief</a:t>
            </a:r>
            <a:r>
              <a:rPr lang="en-US" b="1" dirty="0" smtClean="0"/>
              <a:t>: </a:t>
            </a:r>
            <a:br>
              <a:rPr lang="en-US" b="1" dirty="0" smtClean="0"/>
            </a:br>
            <a:r>
              <a:rPr lang="en-US" b="1" dirty="0" smtClean="0"/>
              <a:t>search-based, fuzzy-based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fuzzy </a:t>
            </a:r>
            <a:r>
              <a:rPr lang="en-US" dirty="0"/>
              <a:t>models in software testing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SBSE: A Systematic Review of the Application and Empirical Investigation of Search-Based Test Case Generation </a:t>
            </a:r>
            <a:r>
              <a:rPr lang="en-US" dirty="0" smtClean="0">
                <a:hlinkClick r:id="rId2"/>
              </a:rPr>
              <a:t>http://goo.gl/OBHv6</a:t>
            </a:r>
            <a:r>
              <a:rPr lang="en-US" dirty="0" smtClean="0"/>
              <a:t> </a:t>
            </a:r>
          </a:p>
          <a:p>
            <a:pPr marL="742950" lvl="2" indent="-342900"/>
            <a:r>
              <a:rPr lang="en-US" dirty="0" smtClean="0"/>
              <a:t>E.g. </a:t>
            </a:r>
            <a:r>
              <a:rPr lang="en-US" dirty="0" err="1" smtClean="0"/>
              <a:t>GAs</a:t>
            </a:r>
            <a:r>
              <a:rPr lang="en-US" dirty="0" smtClean="0"/>
              <a:t> to organize testing (Andrews &amp; Menzies) </a:t>
            </a:r>
            <a:r>
              <a:rPr lang="en-US" dirty="0" smtClean="0">
                <a:hlinkClick r:id="rId3"/>
              </a:rPr>
              <a:t>http://goo.gl/8yUqC</a:t>
            </a:r>
            <a:endParaRPr lang="en-US" dirty="0" smtClean="0"/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4423" y="464515"/>
            <a:ext cx="922377" cy="953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Mohamed </a:t>
            </a:r>
            <a:r>
              <a:rPr lang="en-US" b="1" dirty="0" err="1" smtClean="0"/>
              <a:t>Shaheen</a:t>
            </a:r>
            <a:r>
              <a:rPr lang="en-US" b="1" dirty="0" smtClean="0"/>
              <a:t> :</a:t>
            </a:r>
            <a:br>
              <a:rPr lang="en-US" b="1" dirty="0" smtClean="0"/>
            </a:br>
            <a:r>
              <a:rPr lang="en-US" dirty="0" smtClean="0"/>
              <a:t>Other topics: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have we missed?</a:t>
            </a:r>
          </a:p>
          <a:p>
            <a:pPr lvl="1"/>
            <a:r>
              <a:rPr lang="en-US" dirty="0" smtClean="0"/>
              <a:t>http://goo.gl/cJSh8</a:t>
            </a:r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995" y="381000"/>
            <a:ext cx="914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350</Words>
  <Application>Microsoft Macintosh PowerPoint</Application>
  <PresentationFormat>On-screen Show (4:3)</PresentationFormat>
  <Paragraphs>33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AI &amp; Testing</vt:lpstr>
      <vt:lpstr>Overview </vt:lpstr>
      <vt:lpstr>Tim: Inference-based AI</vt:lpstr>
      <vt:lpstr>Marouane: ?? </vt:lpstr>
      <vt:lpstr>Mohamed Kholief:  search-based, fuzzy-based</vt:lpstr>
      <vt:lpstr>Mohamed Shaheen : Other topics: </vt:lpstr>
    </vt:vector>
  </TitlesOfParts>
  <Company>West Virginia University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&amp; Testing</dc:title>
  <dc:creator>Tim Menzies</dc:creator>
  <cp:lastModifiedBy>Tim Menzies</cp:lastModifiedBy>
  <cp:revision>9</cp:revision>
  <dcterms:created xsi:type="dcterms:W3CDTF">2011-05-01T23:25:48Z</dcterms:created>
  <dcterms:modified xsi:type="dcterms:W3CDTF">2011-05-02T00:17:58Z</dcterms:modified>
</cp:coreProperties>
</file>